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49" r:id="rId5"/>
  </p:sldMasterIdLst>
  <p:notesMasterIdLst>
    <p:notesMasterId r:id="rId64"/>
  </p:notesMasterIdLst>
  <p:handoutMasterIdLst>
    <p:handoutMasterId r:id="rId65"/>
  </p:handoutMasterIdLst>
  <p:sldIdLst>
    <p:sldId id="800" r:id="rId6"/>
    <p:sldId id="799" r:id="rId7"/>
    <p:sldId id="808" r:id="rId8"/>
    <p:sldId id="817" r:id="rId9"/>
    <p:sldId id="818" r:id="rId10"/>
    <p:sldId id="819" r:id="rId11"/>
    <p:sldId id="827" r:id="rId12"/>
    <p:sldId id="915" r:id="rId13"/>
    <p:sldId id="831" r:id="rId14"/>
    <p:sldId id="832" r:id="rId15"/>
    <p:sldId id="916" r:id="rId16"/>
    <p:sldId id="835" r:id="rId17"/>
    <p:sldId id="836" r:id="rId18"/>
    <p:sldId id="918" r:id="rId19"/>
    <p:sldId id="839" r:id="rId20"/>
    <p:sldId id="840" r:id="rId21"/>
    <p:sldId id="841" r:id="rId22"/>
    <p:sldId id="842" r:id="rId23"/>
    <p:sldId id="843" r:id="rId24"/>
    <p:sldId id="844" r:id="rId25"/>
    <p:sldId id="845" r:id="rId26"/>
    <p:sldId id="846" r:id="rId27"/>
    <p:sldId id="847" r:id="rId28"/>
    <p:sldId id="848" r:id="rId29"/>
    <p:sldId id="876" r:id="rId30"/>
    <p:sldId id="877" r:id="rId31"/>
    <p:sldId id="878" r:id="rId32"/>
    <p:sldId id="879" r:id="rId33"/>
    <p:sldId id="880" r:id="rId34"/>
    <p:sldId id="882" r:id="rId35"/>
    <p:sldId id="883" r:id="rId36"/>
    <p:sldId id="884" r:id="rId37"/>
    <p:sldId id="886" r:id="rId38"/>
    <p:sldId id="889" r:id="rId39"/>
    <p:sldId id="890" r:id="rId40"/>
    <p:sldId id="891" r:id="rId41"/>
    <p:sldId id="892" r:id="rId42"/>
    <p:sldId id="893" r:id="rId43"/>
    <p:sldId id="894" r:id="rId44"/>
    <p:sldId id="895" r:id="rId45"/>
    <p:sldId id="896" r:id="rId46"/>
    <p:sldId id="897" r:id="rId47"/>
    <p:sldId id="898" r:id="rId48"/>
    <p:sldId id="899" r:id="rId49"/>
    <p:sldId id="900" r:id="rId50"/>
    <p:sldId id="901" r:id="rId51"/>
    <p:sldId id="902" r:id="rId52"/>
    <p:sldId id="903" r:id="rId53"/>
    <p:sldId id="904" r:id="rId54"/>
    <p:sldId id="905" r:id="rId55"/>
    <p:sldId id="906" r:id="rId56"/>
    <p:sldId id="907" r:id="rId57"/>
    <p:sldId id="908" r:id="rId58"/>
    <p:sldId id="909" r:id="rId59"/>
    <p:sldId id="910" r:id="rId60"/>
    <p:sldId id="911" r:id="rId61"/>
    <p:sldId id="912" r:id="rId62"/>
    <p:sldId id="913" r:id="rId63"/>
  </p:sldIdLst>
  <p:sldSz cx="9144000" cy="6858000" type="screen4x3"/>
  <p:notesSz cx="6797675" cy="9926638"/>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800"/>
    <a:srgbClr val="F2F2F2"/>
    <a:srgbClr val="CC00CC"/>
    <a:srgbClr val="52B62C"/>
    <a:srgbClr val="FFCC00"/>
    <a:srgbClr val="F5D61B"/>
    <a:srgbClr val="D4D0BC"/>
    <a:srgbClr val="E7E6E6"/>
    <a:srgbClr val="FFFFFF"/>
    <a:srgbClr val="3A4D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57" autoAdjust="0"/>
    <p:restoredTop sz="85142" autoAdjust="0"/>
  </p:normalViewPr>
  <p:slideViewPr>
    <p:cSldViewPr snapToGrid="0" snapToObjects="1" showGuides="1">
      <p:cViewPr varScale="1">
        <p:scale>
          <a:sx n="75" d="100"/>
          <a:sy n="75" d="100"/>
        </p:scale>
        <p:origin x="1224" y="53"/>
      </p:cViewPr>
      <p:guideLst>
        <p:guide orient="horz" pos="2160"/>
        <p:guide pos="2880"/>
      </p:guideLst>
    </p:cSldViewPr>
  </p:slideViewPr>
  <p:notesTextViewPr>
    <p:cViewPr>
      <p:scale>
        <a:sx n="3" d="2"/>
        <a:sy n="3" d="2"/>
      </p:scale>
      <p:origin x="0" y="0"/>
    </p:cViewPr>
  </p:notesTextViewPr>
  <p:sorterViewPr>
    <p:cViewPr varScale="1">
      <p:scale>
        <a:sx n="1" d="1"/>
        <a:sy n="1" d="1"/>
      </p:scale>
      <p:origin x="0" y="-180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877FF5-447E-4A80-A593-A21B900ED8CF}" type="doc">
      <dgm:prSet loTypeId="urn:microsoft.com/office/officeart/2005/8/layout/cycle8" loCatId="cycle" qsTypeId="urn:microsoft.com/office/officeart/2005/8/quickstyle/3d7" qsCatId="3D" csTypeId="urn:microsoft.com/office/officeart/2005/8/colors/accent3_3" csCatId="accent3" phldr="1"/>
      <dgm:spPr/>
    </dgm:pt>
    <dgm:pt modelId="{8A95AE7D-83C9-465D-AA7D-24BF808CDFE4}">
      <dgm:prSet phldrT="[Text]"/>
      <dgm:spPr/>
      <dgm:t>
        <a:bodyPr/>
        <a:lstStyle/>
        <a:p>
          <a:r>
            <a:rPr lang="en-US" dirty="0" err="1"/>
            <a:t>Afspreken</a:t>
          </a:r>
          <a:endParaRPr lang="en-US" dirty="0"/>
        </a:p>
      </dgm:t>
    </dgm:pt>
    <dgm:pt modelId="{99045F54-5B4F-4656-9A72-6BCFEFA97F9A}" type="parTrans" cxnId="{82AEB438-1529-40D8-B051-1472E1BD6E1D}">
      <dgm:prSet/>
      <dgm:spPr/>
      <dgm:t>
        <a:bodyPr/>
        <a:lstStyle/>
        <a:p>
          <a:endParaRPr lang="en-US"/>
        </a:p>
      </dgm:t>
    </dgm:pt>
    <dgm:pt modelId="{4DDA5158-5C0A-4E3F-A6FA-FD1E78F32862}" type="sibTrans" cxnId="{82AEB438-1529-40D8-B051-1472E1BD6E1D}">
      <dgm:prSet/>
      <dgm:spPr/>
      <dgm:t>
        <a:bodyPr/>
        <a:lstStyle/>
        <a:p>
          <a:endParaRPr lang="en-US"/>
        </a:p>
      </dgm:t>
    </dgm:pt>
    <dgm:pt modelId="{C17A8472-E79A-447C-A47A-42DD21A238F4}">
      <dgm:prSet phldrT="[Text]"/>
      <dgm:spPr/>
      <dgm:t>
        <a:bodyPr/>
        <a:lstStyle/>
        <a:p>
          <a:r>
            <a:rPr lang="en-US" dirty="0" err="1"/>
            <a:t>Aanspreken</a:t>
          </a:r>
          <a:endParaRPr lang="en-US" dirty="0"/>
        </a:p>
      </dgm:t>
    </dgm:pt>
    <dgm:pt modelId="{59994D2D-D4B2-4BE1-A7ED-5A0D4B3A524B}" type="parTrans" cxnId="{D728EAF5-D5EB-4331-A725-70CF456201B1}">
      <dgm:prSet/>
      <dgm:spPr/>
      <dgm:t>
        <a:bodyPr/>
        <a:lstStyle/>
        <a:p>
          <a:endParaRPr lang="en-US"/>
        </a:p>
      </dgm:t>
    </dgm:pt>
    <dgm:pt modelId="{3DEFA8BB-C753-4954-8ABE-8C806B59C0E6}" type="sibTrans" cxnId="{D728EAF5-D5EB-4331-A725-70CF456201B1}">
      <dgm:prSet/>
      <dgm:spPr/>
      <dgm:t>
        <a:bodyPr/>
        <a:lstStyle/>
        <a:p>
          <a:endParaRPr lang="en-US"/>
        </a:p>
      </dgm:t>
    </dgm:pt>
    <dgm:pt modelId="{FB45AF76-68B1-4096-9748-1EC936966400}">
      <dgm:prSet phldrT="[Text]"/>
      <dgm:spPr/>
      <dgm:t>
        <a:bodyPr/>
        <a:lstStyle/>
        <a:p>
          <a:r>
            <a:rPr lang="en-US" dirty="0" err="1"/>
            <a:t>Uitspreken</a:t>
          </a:r>
          <a:endParaRPr lang="en-US" dirty="0"/>
        </a:p>
      </dgm:t>
    </dgm:pt>
    <dgm:pt modelId="{B0CE8413-FC40-4ED8-ACEA-4200E6E48311}" type="parTrans" cxnId="{C680E49F-ACF3-410E-845A-D31347FA9F98}">
      <dgm:prSet/>
      <dgm:spPr/>
      <dgm:t>
        <a:bodyPr/>
        <a:lstStyle/>
        <a:p>
          <a:endParaRPr lang="en-US"/>
        </a:p>
      </dgm:t>
    </dgm:pt>
    <dgm:pt modelId="{E727F72B-D005-4880-B688-0AFCD6917EC8}" type="sibTrans" cxnId="{C680E49F-ACF3-410E-845A-D31347FA9F98}">
      <dgm:prSet/>
      <dgm:spPr/>
      <dgm:t>
        <a:bodyPr/>
        <a:lstStyle/>
        <a:p>
          <a:endParaRPr lang="en-US"/>
        </a:p>
      </dgm:t>
    </dgm:pt>
    <dgm:pt modelId="{F49CD5E8-D513-426A-86E3-8DCE8E97A620}">
      <dgm:prSet phldrT="[Text]"/>
      <dgm:spPr/>
      <dgm:t>
        <a:bodyPr/>
        <a:lstStyle/>
        <a:p>
          <a:r>
            <a:rPr lang="en-US" dirty="0"/>
            <a:t>  </a:t>
          </a:r>
          <a:r>
            <a:rPr lang="en-US" dirty="0" err="1"/>
            <a:t>Bespreken</a:t>
          </a:r>
          <a:endParaRPr lang="en-US" dirty="0"/>
        </a:p>
      </dgm:t>
    </dgm:pt>
    <dgm:pt modelId="{50361405-FFFF-481F-8C09-99277640FF8C}" type="parTrans" cxnId="{0F972105-9FD7-4E04-86D4-15EDD2E348A7}">
      <dgm:prSet/>
      <dgm:spPr/>
      <dgm:t>
        <a:bodyPr/>
        <a:lstStyle/>
        <a:p>
          <a:endParaRPr lang="en-US"/>
        </a:p>
      </dgm:t>
    </dgm:pt>
    <dgm:pt modelId="{9081CC09-429F-4D96-841F-630951B64704}" type="sibTrans" cxnId="{0F972105-9FD7-4E04-86D4-15EDD2E348A7}">
      <dgm:prSet/>
      <dgm:spPr/>
      <dgm:t>
        <a:bodyPr/>
        <a:lstStyle/>
        <a:p>
          <a:endParaRPr lang="en-US"/>
        </a:p>
      </dgm:t>
    </dgm:pt>
    <dgm:pt modelId="{C8C7909E-A2B5-4053-89E5-4128E5EF0EDD}">
      <dgm:prSet phldrT="[Text]"/>
      <dgm:spPr/>
      <dgm:t>
        <a:bodyPr/>
        <a:lstStyle/>
        <a:p>
          <a:endParaRPr lang="en-US" dirty="0"/>
        </a:p>
      </dgm:t>
    </dgm:pt>
    <dgm:pt modelId="{347F03A5-D897-445D-95E2-13C3275A97DD}" type="parTrans" cxnId="{48C54D66-36BD-4060-830E-817C8D8303C9}">
      <dgm:prSet/>
      <dgm:spPr/>
      <dgm:t>
        <a:bodyPr/>
        <a:lstStyle/>
        <a:p>
          <a:endParaRPr lang="en-US"/>
        </a:p>
      </dgm:t>
    </dgm:pt>
    <dgm:pt modelId="{F8A83CF9-5559-4E01-A84D-2747ECB8ECD0}" type="sibTrans" cxnId="{48C54D66-36BD-4060-830E-817C8D8303C9}">
      <dgm:prSet/>
      <dgm:spPr/>
      <dgm:t>
        <a:bodyPr/>
        <a:lstStyle/>
        <a:p>
          <a:endParaRPr lang="en-US"/>
        </a:p>
      </dgm:t>
    </dgm:pt>
    <dgm:pt modelId="{5EF3B2A9-BC70-45E2-B0FF-93B6B255E902}">
      <dgm:prSet/>
      <dgm:spPr/>
      <dgm:t>
        <a:bodyPr/>
        <a:lstStyle/>
        <a:p>
          <a:r>
            <a:rPr lang="en-US" dirty="0" err="1"/>
            <a:t>Problemen</a:t>
          </a:r>
          <a:r>
            <a:rPr lang="en-US" dirty="0"/>
            <a:t> </a:t>
          </a:r>
          <a:r>
            <a:rPr lang="en-US" dirty="0" err="1"/>
            <a:t>signaliseren</a:t>
          </a:r>
          <a:endParaRPr lang="en-US" dirty="0"/>
        </a:p>
      </dgm:t>
    </dgm:pt>
    <dgm:pt modelId="{5BD230DC-9E70-4733-8DBD-96E06134EB80}" type="parTrans" cxnId="{6E2FCFEB-F6BF-4EB6-8CA7-6BCE2FA67599}">
      <dgm:prSet/>
      <dgm:spPr/>
      <dgm:t>
        <a:bodyPr/>
        <a:lstStyle/>
        <a:p>
          <a:endParaRPr lang="en-US"/>
        </a:p>
      </dgm:t>
    </dgm:pt>
    <dgm:pt modelId="{9B16773F-BF4E-409E-8D0A-45976A7E7648}" type="sibTrans" cxnId="{6E2FCFEB-F6BF-4EB6-8CA7-6BCE2FA67599}">
      <dgm:prSet/>
      <dgm:spPr/>
      <dgm:t>
        <a:bodyPr/>
        <a:lstStyle/>
        <a:p>
          <a:endParaRPr lang="en-US"/>
        </a:p>
      </dgm:t>
    </dgm:pt>
    <dgm:pt modelId="{7AC75406-2128-44B4-87B0-AE1253DB6A0D}">
      <dgm:prSet/>
      <dgm:spPr/>
      <dgm:t>
        <a:bodyPr/>
        <a:lstStyle/>
        <a:p>
          <a:r>
            <a:rPr lang="en-US" dirty="0" err="1"/>
            <a:t>Problemen</a:t>
          </a:r>
          <a:r>
            <a:rPr lang="en-US" dirty="0"/>
            <a:t> </a:t>
          </a:r>
          <a:r>
            <a:rPr lang="en-US" dirty="0" err="1"/>
            <a:t>analyseren</a:t>
          </a:r>
          <a:endParaRPr lang="en-US" dirty="0"/>
        </a:p>
      </dgm:t>
    </dgm:pt>
    <dgm:pt modelId="{35913DE1-089A-4C57-A06D-C80A7C54AF94}" type="parTrans" cxnId="{4BECB7CC-AC24-46F5-B8FB-36FD35040C93}">
      <dgm:prSet/>
      <dgm:spPr/>
      <dgm:t>
        <a:bodyPr/>
        <a:lstStyle/>
        <a:p>
          <a:endParaRPr lang="en-US"/>
        </a:p>
      </dgm:t>
    </dgm:pt>
    <dgm:pt modelId="{FE87B316-4E0D-42DC-B0E1-BF2B0510A8C5}" type="sibTrans" cxnId="{4BECB7CC-AC24-46F5-B8FB-36FD35040C93}">
      <dgm:prSet/>
      <dgm:spPr/>
      <dgm:t>
        <a:bodyPr/>
        <a:lstStyle/>
        <a:p>
          <a:endParaRPr lang="en-US"/>
        </a:p>
      </dgm:t>
    </dgm:pt>
    <dgm:pt modelId="{619925F0-DF34-4EE7-B812-80EB93C06E9B}">
      <dgm:prSet/>
      <dgm:spPr/>
      <dgm:t>
        <a:bodyPr/>
        <a:lstStyle/>
        <a:p>
          <a:r>
            <a:rPr lang="en-US" dirty="0" err="1"/>
            <a:t>Oplossingen</a:t>
          </a:r>
          <a:r>
            <a:rPr lang="en-US" dirty="0"/>
            <a:t> </a:t>
          </a:r>
          <a:r>
            <a:rPr lang="en-US" dirty="0" err="1"/>
            <a:t>uitwerken</a:t>
          </a:r>
          <a:endParaRPr lang="en-US" dirty="0"/>
        </a:p>
      </dgm:t>
    </dgm:pt>
    <dgm:pt modelId="{50D103CC-0BC6-474C-B312-013570AFD233}" type="parTrans" cxnId="{BD2B09B6-36F6-4BCF-9A27-6A47A6ECE856}">
      <dgm:prSet/>
      <dgm:spPr/>
      <dgm:t>
        <a:bodyPr/>
        <a:lstStyle/>
        <a:p>
          <a:endParaRPr lang="en-US"/>
        </a:p>
      </dgm:t>
    </dgm:pt>
    <dgm:pt modelId="{316C72BB-0C30-43B8-8D1B-ACAA34ECB39F}" type="sibTrans" cxnId="{BD2B09B6-36F6-4BCF-9A27-6A47A6ECE856}">
      <dgm:prSet/>
      <dgm:spPr/>
      <dgm:t>
        <a:bodyPr/>
        <a:lstStyle/>
        <a:p>
          <a:endParaRPr lang="en-US"/>
        </a:p>
      </dgm:t>
    </dgm:pt>
    <dgm:pt modelId="{7F1E8F3F-B0EB-43FD-87A1-C5083297A83C}">
      <dgm:prSet/>
      <dgm:spPr/>
      <dgm:t>
        <a:bodyPr/>
        <a:lstStyle/>
        <a:p>
          <a:r>
            <a:rPr lang="en-US" dirty="0" err="1"/>
            <a:t>Oplossingen</a:t>
          </a:r>
          <a:r>
            <a:rPr lang="en-US" dirty="0"/>
            <a:t> </a:t>
          </a:r>
          <a:r>
            <a:rPr lang="en-US" dirty="0" err="1"/>
            <a:t>implementeren</a:t>
          </a:r>
          <a:endParaRPr lang="en-US" dirty="0"/>
        </a:p>
      </dgm:t>
    </dgm:pt>
    <dgm:pt modelId="{B14A2A06-5E1D-4615-82D7-66D27D9A6B06}" type="parTrans" cxnId="{4AAB88A1-6A05-40E7-B7ED-5D29A9A52258}">
      <dgm:prSet/>
      <dgm:spPr/>
      <dgm:t>
        <a:bodyPr/>
        <a:lstStyle/>
        <a:p>
          <a:endParaRPr lang="en-US"/>
        </a:p>
      </dgm:t>
    </dgm:pt>
    <dgm:pt modelId="{23BD5B5E-3CD8-49B3-B189-BBEC7ABE909F}" type="sibTrans" cxnId="{4AAB88A1-6A05-40E7-B7ED-5D29A9A52258}">
      <dgm:prSet/>
      <dgm:spPr/>
      <dgm:t>
        <a:bodyPr/>
        <a:lstStyle/>
        <a:p>
          <a:endParaRPr lang="en-US"/>
        </a:p>
      </dgm:t>
    </dgm:pt>
    <dgm:pt modelId="{F8B99085-A60E-4903-A30D-76329F191C28}" type="pres">
      <dgm:prSet presAssocID="{99877FF5-447E-4A80-A593-A21B900ED8CF}" presName="compositeShape" presStyleCnt="0">
        <dgm:presLayoutVars>
          <dgm:chMax val="7"/>
          <dgm:dir/>
          <dgm:resizeHandles val="exact"/>
        </dgm:presLayoutVars>
      </dgm:prSet>
      <dgm:spPr/>
    </dgm:pt>
    <dgm:pt modelId="{D64AE591-463B-49C2-8F98-34AFFB1600C7}" type="pres">
      <dgm:prSet presAssocID="{99877FF5-447E-4A80-A593-A21B900ED8CF}" presName="wedge1" presStyleLbl="node1" presStyleIdx="0" presStyleCnt="4"/>
      <dgm:spPr/>
    </dgm:pt>
    <dgm:pt modelId="{51A86FE6-CA4B-4404-B5BA-6C3F2C8E3BCB}" type="pres">
      <dgm:prSet presAssocID="{99877FF5-447E-4A80-A593-A21B900ED8CF}" presName="dummy1a" presStyleCnt="0"/>
      <dgm:spPr/>
    </dgm:pt>
    <dgm:pt modelId="{0203B163-871F-4C03-BD69-64D138497351}" type="pres">
      <dgm:prSet presAssocID="{99877FF5-447E-4A80-A593-A21B900ED8CF}" presName="dummy1b" presStyleCnt="0"/>
      <dgm:spPr/>
    </dgm:pt>
    <dgm:pt modelId="{CC059D2C-1745-4E77-940B-F08CB7D2FA39}" type="pres">
      <dgm:prSet presAssocID="{99877FF5-447E-4A80-A593-A21B900ED8CF}" presName="wedge1Tx" presStyleLbl="node1" presStyleIdx="0" presStyleCnt="4">
        <dgm:presLayoutVars>
          <dgm:chMax val="0"/>
          <dgm:chPref val="0"/>
          <dgm:bulletEnabled val="1"/>
        </dgm:presLayoutVars>
      </dgm:prSet>
      <dgm:spPr/>
    </dgm:pt>
    <dgm:pt modelId="{4436C092-B20F-45EF-A1E0-4D96FFC65DD3}" type="pres">
      <dgm:prSet presAssocID="{99877FF5-447E-4A80-A593-A21B900ED8CF}" presName="wedge2" presStyleLbl="node1" presStyleIdx="1" presStyleCnt="4"/>
      <dgm:spPr/>
    </dgm:pt>
    <dgm:pt modelId="{2DC747B1-18B4-4A40-A0A9-9C83B147FA13}" type="pres">
      <dgm:prSet presAssocID="{99877FF5-447E-4A80-A593-A21B900ED8CF}" presName="dummy2a" presStyleCnt="0"/>
      <dgm:spPr/>
    </dgm:pt>
    <dgm:pt modelId="{935C935A-0D4C-4CB3-810D-D04F86394444}" type="pres">
      <dgm:prSet presAssocID="{99877FF5-447E-4A80-A593-A21B900ED8CF}" presName="dummy2b" presStyleCnt="0"/>
      <dgm:spPr/>
    </dgm:pt>
    <dgm:pt modelId="{79E2F527-9021-40F5-B601-5533003426FF}" type="pres">
      <dgm:prSet presAssocID="{99877FF5-447E-4A80-A593-A21B900ED8CF}" presName="wedge2Tx" presStyleLbl="node1" presStyleIdx="1" presStyleCnt="4">
        <dgm:presLayoutVars>
          <dgm:chMax val="0"/>
          <dgm:chPref val="0"/>
          <dgm:bulletEnabled val="1"/>
        </dgm:presLayoutVars>
      </dgm:prSet>
      <dgm:spPr/>
    </dgm:pt>
    <dgm:pt modelId="{C5C20D75-31F2-4313-B2FD-124279D40E25}" type="pres">
      <dgm:prSet presAssocID="{99877FF5-447E-4A80-A593-A21B900ED8CF}" presName="wedge3" presStyleLbl="node1" presStyleIdx="2" presStyleCnt="4" custLinFactNeighborY="516"/>
      <dgm:spPr/>
    </dgm:pt>
    <dgm:pt modelId="{9790DB2E-15F7-49EE-9568-10E0CE4FC4EA}" type="pres">
      <dgm:prSet presAssocID="{99877FF5-447E-4A80-A593-A21B900ED8CF}" presName="dummy3a" presStyleCnt="0"/>
      <dgm:spPr/>
    </dgm:pt>
    <dgm:pt modelId="{87B502EE-5DAC-4260-AE8D-7BB7A16C20F3}" type="pres">
      <dgm:prSet presAssocID="{99877FF5-447E-4A80-A593-A21B900ED8CF}" presName="dummy3b" presStyleCnt="0"/>
      <dgm:spPr/>
    </dgm:pt>
    <dgm:pt modelId="{1A340E97-D4F6-4B0F-AD09-DF2723098E1C}" type="pres">
      <dgm:prSet presAssocID="{99877FF5-447E-4A80-A593-A21B900ED8CF}" presName="wedge3Tx" presStyleLbl="node1" presStyleIdx="2" presStyleCnt="4">
        <dgm:presLayoutVars>
          <dgm:chMax val="0"/>
          <dgm:chPref val="0"/>
          <dgm:bulletEnabled val="1"/>
        </dgm:presLayoutVars>
      </dgm:prSet>
      <dgm:spPr/>
    </dgm:pt>
    <dgm:pt modelId="{9AD9EF2F-42ED-47AC-8AC8-2E89CCF77742}" type="pres">
      <dgm:prSet presAssocID="{99877FF5-447E-4A80-A593-A21B900ED8CF}" presName="wedge4" presStyleLbl="node1" presStyleIdx="3" presStyleCnt="4"/>
      <dgm:spPr/>
    </dgm:pt>
    <dgm:pt modelId="{B1AFD921-EA13-403F-A49B-88F4F871F770}" type="pres">
      <dgm:prSet presAssocID="{99877FF5-447E-4A80-A593-A21B900ED8CF}" presName="dummy4a" presStyleCnt="0"/>
      <dgm:spPr/>
    </dgm:pt>
    <dgm:pt modelId="{AA24D526-07AD-4032-AD70-E0519AB22E4D}" type="pres">
      <dgm:prSet presAssocID="{99877FF5-447E-4A80-A593-A21B900ED8CF}" presName="dummy4b" presStyleCnt="0"/>
      <dgm:spPr/>
    </dgm:pt>
    <dgm:pt modelId="{31944734-DD53-4F54-BEF4-CD5CA4B4E995}" type="pres">
      <dgm:prSet presAssocID="{99877FF5-447E-4A80-A593-A21B900ED8CF}" presName="wedge4Tx" presStyleLbl="node1" presStyleIdx="3" presStyleCnt="4">
        <dgm:presLayoutVars>
          <dgm:chMax val="0"/>
          <dgm:chPref val="0"/>
          <dgm:bulletEnabled val="1"/>
        </dgm:presLayoutVars>
      </dgm:prSet>
      <dgm:spPr/>
    </dgm:pt>
    <dgm:pt modelId="{D6FAD28E-E46B-40AC-BE55-B993E4083486}" type="pres">
      <dgm:prSet presAssocID="{4DDA5158-5C0A-4E3F-A6FA-FD1E78F32862}" presName="arrowWedge1" presStyleLbl="fgSibTrans2D1" presStyleIdx="0" presStyleCnt="4"/>
      <dgm:spPr/>
    </dgm:pt>
    <dgm:pt modelId="{8B5E8BC9-B9F6-49DD-964A-84F0B312E4A1}" type="pres">
      <dgm:prSet presAssocID="{3DEFA8BB-C753-4954-8ABE-8C806B59C0E6}" presName="arrowWedge2" presStyleLbl="fgSibTrans2D1" presStyleIdx="1" presStyleCnt="4"/>
      <dgm:spPr/>
    </dgm:pt>
    <dgm:pt modelId="{EAB71AEC-6909-4B21-A4FF-EE546B8D1042}" type="pres">
      <dgm:prSet presAssocID="{E727F72B-D005-4880-B688-0AFCD6917EC8}" presName="arrowWedge3" presStyleLbl="fgSibTrans2D1" presStyleIdx="2" presStyleCnt="4"/>
      <dgm:spPr/>
    </dgm:pt>
    <dgm:pt modelId="{793F7EE4-C958-4BF7-B3D6-837F169CFEBC}" type="pres">
      <dgm:prSet presAssocID="{9081CC09-429F-4D96-841F-630951B64704}" presName="arrowWedge4" presStyleLbl="fgSibTrans2D1" presStyleIdx="3" presStyleCnt="4"/>
      <dgm:spPr/>
    </dgm:pt>
  </dgm:ptLst>
  <dgm:cxnLst>
    <dgm:cxn modelId="{0F972105-9FD7-4E04-86D4-15EDD2E348A7}" srcId="{99877FF5-447E-4A80-A593-A21B900ED8CF}" destId="{F49CD5E8-D513-426A-86E3-8DCE8E97A620}" srcOrd="3" destOrd="0" parTransId="{50361405-FFFF-481F-8C09-99277640FF8C}" sibTransId="{9081CC09-429F-4D96-841F-630951B64704}"/>
    <dgm:cxn modelId="{37E86D05-6938-4346-8AC0-6BA0D30659B4}" type="presOf" srcId="{C17A8472-E79A-447C-A47A-42DD21A238F4}" destId="{79E2F527-9021-40F5-B601-5533003426FF}" srcOrd="1" destOrd="0" presId="urn:microsoft.com/office/officeart/2005/8/layout/cycle8"/>
    <dgm:cxn modelId="{68B3060A-F363-4C1B-90FE-A78F6D464CF5}" type="presOf" srcId="{FB45AF76-68B1-4096-9748-1EC936966400}" destId="{C5C20D75-31F2-4313-B2FD-124279D40E25}" srcOrd="0" destOrd="0" presId="urn:microsoft.com/office/officeart/2005/8/layout/cycle8"/>
    <dgm:cxn modelId="{B050D627-8BAE-4771-916B-70E7F5462D27}" type="presOf" srcId="{8A95AE7D-83C9-465D-AA7D-24BF808CDFE4}" destId="{D64AE591-463B-49C2-8F98-34AFFB1600C7}" srcOrd="0" destOrd="0" presId="urn:microsoft.com/office/officeart/2005/8/layout/cycle8"/>
    <dgm:cxn modelId="{55E82C28-3CF9-445C-A219-AC5C9AE2BB4D}" type="presOf" srcId="{5EF3B2A9-BC70-45E2-B0FF-93B6B255E902}" destId="{C5C20D75-31F2-4313-B2FD-124279D40E25}" srcOrd="0" destOrd="1" presId="urn:microsoft.com/office/officeart/2005/8/layout/cycle8"/>
    <dgm:cxn modelId="{179D6D33-87AE-47B2-9A2B-57F9839DF154}" type="presOf" srcId="{C8C7909E-A2B5-4053-89E5-4128E5EF0EDD}" destId="{CC059D2C-1745-4E77-940B-F08CB7D2FA39}" srcOrd="1" destOrd="2" presId="urn:microsoft.com/office/officeart/2005/8/layout/cycle8"/>
    <dgm:cxn modelId="{82AEB438-1529-40D8-B051-1472E1BD6E1D}" srcId="{99877FF5-447E-4A80-A593-A21B900ED8CF}" destId="{8A95AE7D-83C9-465D-AA7D-24BF808CDFE4}" srcOrd="0" destOrd="0" parTransId="{99045F54-5B4F-4656-9A72-6BCFEFA97F9A}" sibTransId="{4DDA5158-5C0A-4E3F-A6FA-FD1E78F32862}"/>
    <dgm:cxn modelId="{BB904B63-8590-4B3E-AC5C-8223F92C2419}" type="presOf" srcId="{619925F0-DF34-4EE7-B812-80EB93C06E9B}" destId="{D64AE591-463B-49C2-8F98-34AFFB1600C7}" srcOrd="0" destOrd="1" presId="urn:microsoft.com/office/officeart/2005/8/layout/cycle8"/>
    <dgm:cxn modelId="{7A92CC63-70D9-4B35-BBFD-40AC4AAF3B77}" type="presOf" srcId="{C8C7909E-A2B5-4053-89E5-4128E5EF0EDD}" destId="{D64AE591-463B-49C2-8F98-34AFFB1600C7}" srcOrd="0" destOrd="2" presId="urn:microsoft.com/office/officeart/2005/8/layout/cycle8"/>
    <dgm:cxn modelId="{48C54D66-36BD-4060-830E-817C8D8303C9}" srcId="{8A95AE7D-83C9-465D-AA7D-24BF808CDFE4}" destId="{C8C7909E-A2B5-4053-89E5-4128E5EF0EDD}" srcOrd="1" destOrd="0" parTransId="{347F03A5-D897-445D-95E2-13C3275A97DD}" sibTransId="{F8A83CF9-5559-4E01-A84D-2747ECB8ECD0}"/>
    <dgm:cxn modelId="{799CE27C-E567-47D8-B12F-AF6E130D9025}" type="presOf" srcId="{F49CD5E8-D513-426A-86E3-8DCE8E97A620}" destId="{31944734-DD53-4F54-BEF4-CD5CA4B4E995}" srcOrd="1" destOrd="0" presId="urn:microsoft.com/office/officeart/2005/8/layout/cycle8"/>
    <dgm:cxn modelId="{F7B0F69B-284A-4FCB-871C-E86564A5AAC5}" type="presOf" srcId="{7AC75406-2128-44B4-87B0-AE1253DB6A0D}" destId="{9AD9EF2F-42ED-47AC-8AC8-2E89CCF77742}" srcOrd="0" destOrd="1" presId="urn:microsoft.com/office/officeart/2005/8/layout/cycle8"/>
    <dgm:cxn modelId="{C680E49F-ACF3-410E-845A-D31347FA9F98}" srcId="{99877FF5-447E-4A80-A593-A21B900ED8CF}" destId="{FB45AF76-68B1-4096-9748-1EC936966400}" srcOrd="2" destOrd="0" parTransId="{B0CE8413-FC40-4ED8-ACEA-4200E6E48311}" sibTransId="{E727F72B-D005-4880-B688-0AFCD6917EC8}"/>
    <dgm:cxn modelId="{4AAB88A1-6A05-40E7-B7ED-5D29A9A52258}" srcId="{C17A8472-E79A-447C-A47A-42DD21A238F4}" destId="{7F1E8F3F-B0EB-43FD-87A1-C5083297A83C}" srcOrd="0" destOrd="0" parTransId="{B14A2A06-5E1D-4615-82D7-66D27D9A6B06}" sibTransId="{23BD5B5E-3CD8-49B3-B189-BBEC7ABE909F}"/>
    <dgm:cxn modelId="{9B7179A4-E766-424F-B43F-2215E30D425A}" type="presOf" srcId="{7AC75406-2128-44B4-87B0-AE1253DB6A0D}" destId="{31944734-DD53-4F54-BEF4-CD5CA4B4E995}" srcOrd="1" destOrd="1" presId="urn:microsoft.com/office/officeart/2005/8/layout/cycle8"/>
    <dgm:cxn modelId="{F92A07A8-65C2-4B7D-89AE-49D45169969D}" type="presOf" srcId="{99877FF5-447E-4A80-A593-A21B900ED8CF}" destId="{F8B99085-A60E-4903-A30D-76329F191C28}" srcOrd="0" destOrd="0" presId="urn:microsoft.com/office/officeart/2005/8/layout/cycle8"/>
    <dgm:cxn modelId="{3A4439AF-E7B7-4FC0-91FF-D4C0D7B8A30A}" type="presOf" srcId="{7F1E8F3F-B0EB-43FD-87A1-C5083297A83C}" destId="{4436C092-B20F-45EF-A1E0-4D96FFC65DD3}" srcOrd="0" destOrd="1" presId="urn:microsoft.com/office/officeart/2005/8/layout/cycle8"/>
    <dgm:cxn modelId="{BD2B09B6-36F6-4BCF-9A27-6A47A6ECE856}" srcId="{8A95AE7D-83C9-465D-AA7D-24BF808CDFE4}" destId="{619925F0-DF34-4EE7-B812-80EB93C06E9B}" srcOrd="0" destOrd="0" parTransId="{50D103CC-0BC6-474C-B312-013570AFD233}" sibTransId="{316C72BB-0C30-43B8-8D1B-ACAA34ECB39F}"/>
    <dgm:cxn modelId="{20F7C2B9-9586-4DCD-B8A6-CA8DCD58F342}" type="presOf" srcId="{5EF3B2A9-BC70-45E2-B0FF-93B6B255E902}" destId="{1A340E97-D4F6-4B0F-AD09-DF2723098E1C}" srcOrd="1" destOrd="1" presId="urn:microsoft.com/office/officeart/2005/8/layout/cycle8"/>
    <dgm:cxn modelId="{F97C7DC1-5C35-44BD-A877-6EDA927C78C0}" type="presOf" srcId="{C17A8472-E79A-447C-A47A-42DD21A238F4}" destId="{4436C092-B20F-45EF-A1E0-4D96FFC65DD3}" srcOrd="0" destOrd="0" presId="urn:microsoft.com/office/officeart/2005/8/layout/cycle8"/>
    <dgm:cxn modelId="{4BECB7CC-AC24-46F5-B8FB-36FD35040C93}" srcId="{F49CD5E8-D513-426A-86E3-8DCE8E97A620}" destId="{7AC75406-2128-44B4-87B0-AE1253DB6A0D}" srcOrd="0" destOrd="0" parTransId="{35913DE1-089A-4C57-A06D-C80A7C54AF94}" sibTransId="{FE87B316-4E0D-42DC-B0E1-BF2B0510A8C5}"/>
    <dgm:cxn modelId="{BC6FCECF-F82D-4793-BB3A-D3A1980E0558}" type="presOf" srcId="{8A95AE7D-83C9-465D-AA7D-24BF808CDFE4}" destId="{CC059D2C-1745-4E77-940B-F08CB7D2FA39}" srcOrd="1" destOrd="0" presId="urn:microsoft.com/office/officeart/2005/8/layout/cycle8"/>
    <dgm:cxn modelId="{0AD68FE9-D624-4A2A-BCED-A01B68D41704}" type="presOf" srcId="{7F1E8F3F-B0EB-43FD-87A1-C5083297A83C}" destId="{79E2F527-9021-40F5-B601-5533003426FF}" srcOrd="1" destOrd="1" presId="urn:microsoft.com/office/officeart/2005/8/layout/cycle8"/>
    <dgm:cxn modelId="{48A6C5E9-3A54-4A09-BB79-2A949F4A35D6}" type="presOf" srcId="{619925F0-DF34-4EE7-B812-80EB93C06E9B}" destId="{CC059D2C-1745-4E77-940B-F08CB7D2FA39}" srcOrd="1" destOrd="1" presId="urn:microsoft.com/office/officeart/2005/8/layout/cycle8"/>
    <dgm:cxn modelId="{6E2FCFEB-F6BF-4EB6-8CA7-6BCE2FA67599}" srcId="{FB45AF76-68B1-4096-9748-1EC936966400}" destId="{5EF3B2A9-BC70-45E2-B0FF-93B6B255E902}" srcOrd="0" destOrd="0" parTransId="{5BD230DC-9E70-4733-8DBD-96E06134EB80}" sibTransId="{9B16773F-BF4E-409E-8D0A-45976A7E7648}"/>
    <dgm:cxn modelId="{D728EAF5-D5EB-4331-A725-70CF456201B1}" srcId="{99877FF5-447E-4A80-A593-A21B900ED8CF}" destId="{C17A8472-E79A-447C-A47A-42DD21A238F4}" srcOrd="1" destOrd="0" parTransId="{59994D2D-D4B2-4BE1-A7ED-5A0D4B3A524B}" sibTransId="{3DEFA8BB-C753-4954-8ABE-8C806B59C0E6}"/>
    <dgm:cxn modelId="{9614D0F8-CE6B-45AC-B22D-F4531882EBDA}" type="presOf" srcId="{F49CD5E8-D513-426A-86E3-8DCE8E97A620}" destId="{9AD9EF2F-42ED-47AC-8AC8-2E89CCF77742}" srcOrd="0" destOrd="0" presId="urn:microsoft.com/office/officeart/2005/8/layout/cycle8"/>
    <dgm:cxn modelId="{1C7CC3FA-0776-4F77-9558-5DF09373F2E0}" type="presOf" srcId="{FB45AF76-68B1-4096-9748-1EC936966400}" destId="{1A340E97-D4F6-4B0F-AD09-DF2723098E1C}" srcOrd="1" destOrd="0" presId="urn:microsoft.com/office/officeart/2005/8/layout/cycle8"/>
    <dgm:cxn modelId="{F16C14C5-4803-408D-A3E1-44F769005DF4}" type="presParOf" srcId="{F8B99085-A60E-4903-A30D-76329F191C28}" destId="{D64AE591-463B-49C2-8F98-34AFFB1600C7}" srcOrd="0" destOrd="0" presId="urn:microsoft.com/office/officeart/2005/8/layout/cycle8"/>
    <dgm:cxn modelId="{18B25B21-7920-4F5C-93A8-DE26174F2544}" type="presParOf" srcId="{F8B99085-A60E-4903-A30D-76329F191C28}" destId="{51A86FE6-CA4B-4404-B5BA-6C3F2C8E3BCB}" srcOrd="1" destOrd="0" presId="urn:microsoft.com/office/officeart/2005/8/layout/cycle8"/>
    <dgm:cxn modelId="{F6AE32F9-60BA-45F7-A392-02363EBF2336}" type="presParOf" srcId="{F8B99085-A60E-4903-A30D-76329F191C28}" destId="{0203B163-871F-4C03-BD69-64D138497351}" srcOrd="2" destOrd="0" presId="urn:microsoft.com/office/officeart/2005/8/layout/cycle8"/>
    <dgm:cxn modelId="{CA1975FC-7F67-4A24-A001-CD46D68BEC86}" type="presParOf" srcId="{F8B99085-A60E-4903-A30D-76329F191C28}" destId="{CC059D2C-1745-4E77-940B-F08CB7D2FA39}" srcOrd="3" destOrd="0" presId="urn:microsoft.com/office/officeart/2005/8/layout/cycle8"/>
    <dgm:cxn modelId="{D02CDFF8-8A8A-4E2A-998B-3A5C4A950E90}" type="presParOf" srcId="{F8B99085-A60E-4903-A30D-76329F191C28}" destId="{4436C092-B20F-45EF-A1E0-4D96FFC65DD3}" srcOrd="4" destOrd="0" presId="urn:microsoft.com/office/officeart/2005/8/layout/cycle8"/>
    <dgm:cxn modelId="{2DDE2D8D-55CC-45BC-A5C2-7C05827DC34A}" type="presParOf" srcId="{F8B99085-A60E-4903-A30D-76329F191C28}" destId="{2DC747B1-18B4-4A40-A0A9-9C83B147FA13}" srcOrd="5" destOrd="0" presId="urn:microsoft.com/office/officeart/2005/8/layout/cycle8"/>
    <dgm:cxn modelId="{E5D98947-B5CF-4D8B-93CD-4DAD3F5192C4}" type="presParOf" srcId="{F8B99085-A60E-4903-A30D-76329F191C28}" destId="{935C935A-0D4C-4CB3-810D-D04F86394444}" srcOrd="6" destOrd="0" presId="urn:microsoft.com/office/officeart/2005/8/layout/cycle8"/>
    <dgm:cxn modelId="{1617C586-85F6-4029-A980-C2EC4762197C}" type="presParOf" srcId="{F8B99085-A60E-4903-A30D-76329F191C28}" destId="{79E2F527-9021-40F5-B601-5533003426FF}" srcOrd="7" destOrd="0" presId="urn:microsoft.com/office/officeart/2005/8/layout/cycle8"/>
    <dgm:cxn modelId="{86ED15F5-306C-48E6-9ED0-088ECE756ED8}" type="presParOf" srcId="{F8B99085-A60E-4903-A30D-76329F191C28}" destId="{C5C20D75-31F2-4313-B2FD-124279D40E25}" srcOrd="8" destOrd="0" presId="urn:microsoft.com/office/officeart/2005/8/layout/cycle8"/>
    <dgm:cxn modelId="{84F84B4B-A7C2-45CC-8DC6-3E28C36DC5E6}" type="presParOf" srcId="{F8B99085-A60E-4903-A30D-76329F191C28}" destId="{9790DB2E-15F7-49EE-9568-10E0CE4FC4EA}" srcOrd="9" destOrd="0" presId="urn:microsoft.com/office/officeart/2005/8/layout/cycle8"/>
    <dgm:cxn modelId="{EBDAB0F2-6F48-4407-9731-1E0A623E3075}" type="presParOf" srcId="{F8B99085-A60E-4903-A30D-76329F191C28}" destId="{87B502EE-5DAC-4260-AE8D-7BB7A16C20F3}" srcOrd="10" destOrd="0" presId="urn:microsoft.com/office/officeart/2005/8/layout/cycle8"/>
    <dgm:cxn modelId="{BAA2A9EF-C96F-4410-BA9F-922F66578D15}" type="presParOf" srcId="{F8B99085-A60E-4903-A30D-76329F191C28}" destId="{1A340E97-D4F6-4B0F-AD09-DF2723098E1C}" srcOrd="11" destOrd="0" presId="urn:microsoft.com/office/officeart/2005/8/layout/cycle8"/>
    <dgm:cxn modelId="{3154FCAE-9A0E-4EE7-BB5B-641380F8C102}" type="presParOf" srcId="{F8B99085-A60E-4903-A30D-76329F191C28}" destId="{9AD9EF2F-42ED-47AC-8AC8-2E89CCF77742}" srcOrd="12" destOrd="0" presId="urn:microsoft.com/office/officeart/2005/8/layout/cycle8"/>
    <dgm:cxn modelId="{7F3BE871-3A5A-424C-B3AD-108E2E318F19}" type="presParOf" srcId="{F8B99085-A60E-4903-A30D-76329F191C28}" destId="{B1AFD921-EA13-403F-A49B-88F4F871F770}" srcOrd="13" destOrd="0" presId="urn:microsoft.com/office/officeart/2005/8/layout/cycle8"/>
    <dgm:cxn modelId="{7595FCCB-5900-4205-B94A-4DE427F75442}" type="presParOf" srcId="{F8B99085-A60E-4903-A30D-76329F191C28}" destId="{AA24D526-07AD-4032-AD70-E0519AB22E4D}" srcOrd="14" destOrd="0" presId="urn:microsoft.com/office/officeart/2005/8/layout/cycle8"/>
    <dgm:cxn modelId="{4A1729B2-6443-477E-BFC9-2A8C525FA4B7}" type="presParOf" srcId="{F8B99085-A60E-4903-A30D-76329F191C28}" destId="{31944734-DD53-4F54-BEF4-CD5CA4B4E995}" srcOrd="15" destOrd="0" presId="urn:microsoft.com/office/officeart/2005/8/layout/cycle8"/>
    <dgm:cxn modelId="{22705BF8-0B83-4978-B9B8-0D07D6C540DB}" type="presParOf" srcId="{F8B99085-A60E-4903-A30D-76329F191C28}" destId="{D6FAD28E-E46B-40AC-BE55-B993E4083486}" srcOrd="16" destOrd="0" presId="urn:microsoft.com/office/officeart/2005/8/layout/cycle8"/>
    <dgm:cxn modelId="{31CA86B2-0613-443C-B1DB-5263D42259C5}" type="presParOf" srcId="{F8B99085-A60E-4903-A30D-76329F191C28}" destId="{8B5E8BC9-B9F6-49DD-964A-84F0B312E4A1}" srcOrd="17" destOrd="0" presId="urn:microsoft.com/office/officeart/2005/8/layout/cycle8"/>
    <dgm:cxn modelId="{53E5721B-5EC4-4191-AD56-39BFFCFAF84C}" type="presParOf" srcId="{F8B99085-A60E-4903-A30D-76329F191C28}" destId="{EAB71AEC-6909-4B21-A4FF-EE546B8D1042}" srcOrd="18" destOrd="0" presId="urn:microsoft.com/office/officeart/2005/8/layout/cycle8"/>
    <dgm:cxn modelId="{CC9B5F28-06C5-4CFD-B1D1-010694E048E7}" type="presParOf" srcId="{F8B99085-A60E-4903-A30D-76329F191C28}" destId="{793F7EE4-C958-4BF7-B3D6-837F169CFEBC}"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AE591-463B-49C2-8F98-34AFFB1600C7}">
      <dsp:nvSpPr>
        <dsp:cNvPr id="0" name=""/>
        <dsp:cNvSpPr/>
      </dsp:nvSpPr>
      <dsp:spPr>
        <a:xfrm>
          <a:off x="1895663" y="390154"/>
          <a:ext cx="5202572" cy="5202572"/>
        </a:xfrm>
        <a:prstGeom prst="pie">
          <a:avLst>
            <a:gd name="adj1" fmla="val 16200000"/>
            <a:gd name="adj2" fmla="val 0"/>
          </a:avLst>
        </a:prstGeom>
        <a:solidFill>
          <a:schemeClr val="accent3">
            <a:shade val="80000"/>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t" anchorCtr="0">
          <a:noAutofit/>
        </a:bodyPr>
        <a:lstStyle/>
        <a:p>
          <a:pPr marL="0" lvl="0" indent="0" algn="l" defTabSz="1066800">
            <a:lnSpc>
              <a:spcPct val="90000"/>
            </a:lnSpc>
            <a:spcBef>
              <a:spcPct val="0"/>
            </a:spcBef>
            <a:spcAft>
              <a:spcPct val="35000"/>
            </a:spcAft>
            <a:buNone/>
          </a:pPr>
          <a:r>
            <a:rPr lang="en-US" sz="2400" kern="1200" dirty="0" err="1"/>
            <a:t>Afspreken</a:t>
          </a:r>
          <a:endParaRPr lang="en-US" sz="2400" kern="1200" dirty="0"/>
        </a:p>
        <a:p>
          <a:pPr marL="171450" lvl="1" indent="-171450" algn="l" defTabSz="844550">
            <a:lnSpc>
              <a:spcPct val="90000"/>
            </a:lnSpc>
            <a:spcBef>
              <a:spcPct val="0"/>
            </a:spcBef>
            <a:spcAft>
              <a:spcPct val="15000"/>
            </a:spcAft>
            <a:buChar char="•"/>
          </a:pPr>
          <a:r>
            <a:rPr lang="en-US" sz="1900" kern="1200" dirty="0" err="1"/>
            <a:t>Oplossingen</a:t>
          </a:r>
          <a:r>
            <a:rPr lang="en-US" sz="1900" kern="1200" dirty="0"/>
            <a:t> </a:t>
          </a:r>
          <a:r>
            <a:rPr lang="en-US" sz="1900" kern="1200" dirty="0" err="1"/>
            <a:t>uitwerken</a:t>
          </a:r>
          <a:endParaRPr lang="en-US" sz="1900" kern="1200" dirty="0"/>
        </a:p>
        <a:p>
          <a:pPr marL="171450" lvl="1" indent="-171450" algn="l" defTabSz="844550">
            <a:lnSpc>
              <a:spcPct val="90000"/>
            </a:lnSpc>
            <a:spcBef>
              <a:spcPct val="0"/>
            </a:spcBef>
            <a:spcAft>
              <a:spcPct val="15000"/>
            </a:spcAft>
            <a:buChar char="•"/>
          </a:pPr>
          <a:endParaRPr lang="en-US" sz="1900" kern="1200" dirty="0"/>
        </a:p>
      </dsp:txBody>
      <dsp:txXfrm>
        <a:off x="4657362" y="1468449"/>
        <a:ext cx="1919997" cy="1424513"/>
      </dsp:txXfrm>
    </dsp:sp>
    <dsp:sp modelId="{4436C092-B20F-45EF-A1E0-4D96FFC65DD3}">
      <dsp:nvSpPr>
        <dsp:cNvPr id="0" name=""/>
        <dsp:cNvSpPr/>
      </dsp:nvSpPr>
      <dsp:spPr>
        <a:xfrm>
          <a:off x="1895663" y="564812"/>
          <a:ext cx="5202572" cy="5202572"/>
        </a:xfrm>
        <a:prstGeom prst="pie">
          <a:avLst>
            <a:gd name="adj1" fmla="val 0"/>
            <a:gd name="adj2" fmla="val 5400000"/>
          </a:avLst>
        </a:prstGeom>
        <a:solidFill>
          <a:schemeClr val="accent3">
            <a:shade val="80000"/>
            <a:hueOff val="72969"/>
            <a:satOff val="-477"/>
            <a:lumOff val="8185"/>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t" anchorCtr="0">
          <a:noAutofit/>
        </a:bodyPr>
        <a:lstStyle/>
        <a:p>
          <a:pPr marL="0" lvl="0" indent="0" algn="l" defTabSz="1066800">
            <a:lnSpc>
              <a:spcPct val="90000"/>
            </a:lnSpc>
            <a:spcBef>
              <a:spcPct val="0"/>
            </a:spcBef>
            <a:spcAft>
              <a:spcPct val="35000"/>
            </a:spcAft>
            <a:buNone/>
          </a:pPr>
          <a:r>
            <a:rPr lang="en-US" sz="2400" kern="1200" dirty="0" err="1"/>
            <a:t>Aanspreken</a:t>
          </a:r>
          <a:endParaRPr lang="en-US" sz="2400" kern="1200" dirty="0"/>
        </a:p>
        <a:p>
          <a:pPr marL="171450" lvl="1" indent="-171450" algn="l" defTabSz="844550">
            <a:lnSpc>
              <a:spcPct val="90000"/>
            </a:lnSpc>
            <a:spcBef>
              <a:spcPct val="0"/>
            </a:spcBef>
            <a:spcAft>
              <a:spcPct val="15000"/>
            </a:spcAft>
            <a:buChar char="•"/>
          </a:pPr>
          <a:r>
            <a:rPr lang="en-US" sz="1900" kern="1200" dirty="0" err="1"/>
            <a:t>Oplossingen</a:t>
          </a:r>
          <a:r>
            <a:rPr lang="en-US" sz="1900" kern="1200" dirty="0"/>
            <a:t> </a:t>
          </a:r>
          <a:r>
            <a:rPr lang="en-US" sz="1900" kern="1200" dirty="0" err="1"/>
            <a:t>implementeren</a:t>
          </a:r>
          <a:endParaRPr lang="en-US" sz="1900" kern="1200" dirty="0"/>
        </a:p>
      </dsp:txBody>
      <dsp:txXfrm>
        <a:off x="4657362" y="3264575"/>
        <a:ext cx="1919997" cy="1424513"/>
      </dsp:txXfrm>
    </dsp:sp>
    <dsp:sp modelId="{C5C20D75-31F2-4313-B2FD-124279D40E25}">
      <dsp:nvSpPr>
        <dsp:cNvPr id="0" name=""/>
        <dsp:cNvSpPr/>
      </dsp:nvSpPr>
      <dsp:spPr>
        <a:xfrm>
          <a:off x="1721005" y="591657"/>
          <a:ext cx="5202572" cy="5202572"/>
        </a:xfrm>
        <a:prstGeom prst="pie">
          <a:avLst>
            <a:gd name="adj1" fmla="val 5400000"/>
            <a:gd name="adj2" fmla="val 10800000"/>
          </a:avLst>
        </a:prstGeom>
        <a:solidFill>
          <a:schemeClr val="accent3">
            <a:shade val="80000"/>
            <a:hueOff val="145938"/>
            <a:satOff val="-954"/>
            <a:lumOff val="16369"/>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t" anchorCtr="0">
          <a:noAutofit/>
        </a:bodyPr>
        <a:lstStyle/>
        <a:p>
          <a:pPr marL="0" lvl="0" indent="0" algn="l" defTabSz="1066800">
            <a:lnSpc>
              <a:spcPct val="90000"/>
            </a:lnSpc>
            <a:spcBef>
              <a:spcPct val="0"/>
            </a:spcBef>
            <a:spcAft>
              <a:spcPct val="35000"/>
            </a:spcAft>
            <a:buNone/>
          </a:pPr>
          <a:r>
            <a:rPr lang="en-US" sz="2400" kern="1200" dirty="0" err="1"/>
            <a:t>Uitspreken</a:t>
          </a:r>
          <a:endParaRPr lang="en-US" sz="2400" kern="1200" dirty="0"/>
        </a:p>
        <a:p>
          <a:pPr marL="171450" lvl="1" indent="-171450" algn="l" defTabSz="844550">
            <a:lnSpc>
              <a:spcPct val="90000"/>
            </a:lnSpc>
            <a:spcBef>
              <a:spcPct val="0"/>
            </a:spcBef>
            <a:spcAft>
              <a:spcPct val="15000"/>
            </a:spcAft>
            <a:buChar char="•"/>
          </a:pPr>
          <a:r>
            <a:rPr lang="en-US" sz="1900" kern="1200" dirty="0" err="1"/>
            <a:t>Problemen</a:t>
          </a:r>
          <a:r>
            <a:rPr lang="en-US" sz="1900" kern="1200" dirty="0"/>
            <a:t> </a:t>
          </a:r>
          <a:r>
            <a:rPr lang="en-US" sz="1900" kern="1200" dirty="0" err="1"/>
            <a:t>signaliseren</a:t>
          </a:r>
          <a:endParaRPr lang="en-US" sz="1900" kern="1200" dirty="0"/>
        </a:p>
      </dsp:txBody>
      <dsp:txXfrm>
        <a:off x="2241882" y="3291420"/>
        <a:ext cx="1919997" cy="1424513"/>
      </dsp:txXfrm>
    </dsp:sp>
    <dsp:sp modelId="{9AD9EF2F-42ED-47AC-8AC8-2E89CCF77742}">
      <dsp:nvSpPr>
        <dsp:cNvPr id="0" name=""/>
        <dsp:cNvSpPr/>
      </dsp:nvSpPr>
      <dsp:spPr>
        <a:xfrm>
          <a:off x="1721005" y="390154"/>
          <a:ext cx="5202572" cy="5202572"/>
        </a:xfrm>
        <a:prstGeom prst="pie">
          <a:avLst>
            <a:gd name="adj1" fmla="val 10800000"/>
            <a:gd name="adj2" fmla="val 16200000"/>
          </a:avLst>
        </a:prstGeom>
        <a:solidFill>
          <a:schemeClr val="accent3">
            <a:shade val="80000"/>
            <a:hueOff val="218907"/>
            <a:satOff val="-1431"/>
            <a:lumOff val="24554"/>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t" anchorCtr="0">
          <a:noAutofit/>
        </a:bodyPr>
        <a:lstStyle/>
        <a:p>
          <a:pPr marL="0" lvl="0" indent="0" algn="l" defTabSz="1066800">
            <a:lnSpc>
              <a:spcPct val="90000"/>
            </a:lnSpc>
            <a:spcBef>
              <a:spcPct val="0"/>
            </a:spcBef>
            <a:spcAft>
              <a:spcPct val="35000"/>
            </a:spcAft>
            <a:buNone/>
          </a:pPr>
          <a:r>
            <a:rPr lang="en-US" sz="2400" kern="1200" dirty="0"/>
            <a:t>  </a:t>
          </a:r>
          <a:r>
            <a:rPr lang="en-US" sz="2400" kern="1200" dirty="0" err="1"/>
            <a:t>Bespreken</a:t>
          </a:r>
          <a:endParaRPr lang="en-US" sz="2400" kern="1200" dirty="0"/>
        </a:p>
        <a:p>
          <a:pPr marL="171450" lvl="1" indent="-171450" algn="l" defTabSz="844550">
            <a:lnSpc>
              <a:spcPct val="90000"/>
            </a:lnSpc>
            <a:spcBef>
              <a:spcPct val="0"/>
            </a:spcBef>
            <a:spcAft>
              <a:spcPct val="15000"/>
            </a:spcAft>
            <a:buChar char="•"/>
          </a:pPr>
          <a:r>
            <a:rPr lang="en-US" sz="1900" kern="1200" dirty="0" err="1"/>
            <a:t>Problemen</a:t>
          </a:r>
          <a:r>
            <a:rPr lang="en-US" sz="1900" kern="1200" dirty="0"/>
            <a:t> </a:t>
          </a:r>
          <a:r>
            <a:rPr lang="en-US" sz="1900" kern="1200" dirty="0" err="1"/>
            <a:t>analyseren</a:t>
          </a:r>
          <a:endParaRPr lang="en-US" sz="1900" kern="1200" dirty="0"/>
        </a:p>
      </dsp:txBody>
      <dsp:txXfrm>
        <a:off x="2241882" y="1468449"/>
        <a:ext cx="1919997" cy="1424513"/>
      </dsp:txXfrm>
    </dsp:sp>
    <dsp:sp modelId="{D6FAD28E-E46B-40AC-BE55-B993E4083486}">
      <dsp:nvSpPr>
        <dsp:cNvPr id="0" name=""/>
        <dsp:cNvSpPr/>
      </dsp:nvSpPr>
      <dsp:spPr>
        <a:xfrm>
          <a:off x="1573599" y="68090"/>
          <a:ext cx="5846700" cy="5846700"/>
        </a:xfrm>
        <a:prstGeom prst="circularArrow">
          <a:avLst>
            <a:gd name="adj1" fmla="val 5085"/>
            <a:gd name="adj2" fmla="val 327528"/>
            <a:gd name="adj3" fmla="val 21272472"/>
            <a:gd name="adj4" fmla="val 16200000"/>
            <a:gd name="adj5" fmla="val 5932"/>
          </a:avLst>
        </a:prstGeom>
        <a:solidFill>
          <a:schemeClr val="accent3">
            <a:shade val="90000"/>
            <a:hueOff val="0"/>
            <a:satOff val="0"/>
            <a:lumOff val="0"/>
            <a:alphaOff val="0"/>
          </a:schemeClr>
        </a:solidFill>
        <a:ln>
          <a:noFill/>
        </a:ln>
        <a:effectLst>
          <a:outerShdw blurRad="40000" dist="23000" dir="5400000" rotWithShape="0">
            <a:srgbClr val="000000">
              <a:alpha val="35000"/>
            </a:srgbClr>
          </a:outerShdw>
        </a:effectLst>
        <a:sp3d z="10600">
          <a:bevelT w="40600" h="20600" prst="relaxedInset"/>
        </a:sp3d>
      </dsp:spPr>
      <dsp:style>
        <a:lnRef idx="0">
          <a:scrgbClr r="0" g="0" b="0"/>
        </a:lnRef>
        <a:fillRef idx="1">
          <a:scrgbClr r="0" g="0" b="0"/>
        </a:fillRef>
        <a:effectRef idx="2">
          <a:scrgbClr r="0" g="0" b="0"/>
        </a:effectRef>
        <a:fontRef idx="minor"/>
      </dsp:style>
    </dsp:sp>
    <dsp:sp modelId="{8B5E8BC9-B9F6-49DD-964A-84F0B312E4A1}">
      <dsp:nvSpPr>
        <dsp:cNvPr id="0" name=""/>
        <dsp:cNvSpPr/>
      </dsp:nvSpPr>
      <dsp:spPr>
        <a:xfrm>
          <a:off x="1573599" y="242747"/>
          <a:ext cx="5846700" cy="5846700"/>
        </a:xfrm>
        <a:prstGeom prst="circularArrow">
          <a:avLst>
            <a:gd name="adj1" fmla="val 5085"/>
            <a:gd name="adj2" fmla="val 327528"/>
            <a:gd name="adj3" fmla="val 5072472"/>
            <a:gd name="adj4" fmla="val 0"/>
            <a:gd name="adj5" fmla="val 5932"/>
          </a:avLst>
        </a:prstGeom>
        <a:solidFill>
          <a:schemeClr val="accent3">
            <a:shade val="90000"/>
            <a:hueOff val="72965"/>
            <a:satOff val="-1177"/>
            <a:lumOff val="7274"/>
            <a:alphaOff val="0"/>
          </a:schemeClr>
        </a:solidFill>
        <a:ln>
          <a:noFill/>
        </a:ln>
        <a:effectLst>
          <a:outerShdw blurRad="40000" dist="23000" dir="5400000" rotWithShape="0">
            <a:srgbClr val="000000">
              <a:alpha val="35000"/>
            </a:srgbClr>
          </a:outerShdw>
        </a:effectLst>
        <a:sp3d z="10600">
          <a:bevelT w="40600" h="20600" prst="relaxedInset"/>
        </a:sp3d>
      </dsp:spPr>
      <dsp:style>
        <a:lnRef idx="0">
          <a:scrgbClr r="0" g="0" b="0"/>
        </a:lnRef>
        <a:fillRef idx="1">
          <a:scrgbClr r="0" g="0" b="0"/>
        </a:fillRef>
        <a:effectRef idx="2">
          <a:scrgbClr r="0" g="0" b="0"/>
        </a:effectRef>
        <a:fontRef idx="minor"/>
      </dsp:style>
    </dsp:sp>
    <dsp:sp modelId="{EAB71AEC-6909-4B21-A4FF-EE546B8D1042}">
      <dsp:nvSpPr>
        <dsp:cNvPr id="0" name=""/>
        <dsp:cNvSpPr/>
      </dsp:nvSpPr>
      <dsp:spPr>
        <a:xfrm>
          <a:off x="1398941" y="269593"/>
          <a:ext cx="5846700" cy="5846700"/>
        </a:xfrm>
        <a:prstGeom prst="circularArrow">
          <a:avLst>
            <a:gd name="adj1" fmla="val 5085"/>
            <a:gd name="adj2" fmla="val 327528"/>
            <a:gd name="adj3" fmla="val 10472472"/>
            <a:gd name="adj4" fmla="val 5400000"/>
            <a:gd name="adj5" fmla="val 5932"/>
          </a:avLst>
        </a:prstGeom>
        <a:solidFill>
          <a:schemeClr val="accent3">
            <a:shade val="90000"/>
            <a:hueOff val="145929"/>
            <a:satOff val="-2355"/>
            <a:lumOff val="14547"/>
            <a:alphaOff val="0"/>
          </a:schemeClr>
        </a:solidFill>
        <a:ln>
          <a:noFill/>
        </a:ln>
        <a:effectLst>
          <a:outerShdw blurRad="40000" dist="23000" dir="5400000" rotWithShape="0">
            <a:srgbClr val="000000">
              <a:alpha val="35000"/>
            </a:srgbClr>
          </a:outerShdw>
        </a:effectLst>
        <a:sp3d z="10600">
          <a:bevelT w="40600" h="20600" prst="relaxedInset"/>
        </a:sp3d>
      </dsp:spPr>
      <dsp:style>
        <a:lnRef idx="0">
          <a:scrgbClr r="0" g="0" b="0"/>
        </a:lnRef>
        <a:fillRef idx="1">
          <a:scrgbClr r="0" g="0" b="0"/>
        </a:fillRef>
        <a:effectRef idx="2">
          <a:scrgbClr r="0" g="0" b="0"/>
        </a:effectRef>
        <a:fontRef idx="minor"/>
      </dsp:style>
    </dsp:sp>
    <dsp:sp modelId="{793F7EE4-C958-4BF7-B3D6-837F169CFEBC}">
      <dsp:nvSpPr>
        <dsp:cNvPr id="0" name=""/>
        <dsp:cNvSpPr/>
      </dsp:nvSpPr>
      <dsp:spPr>
        <a:xfrm>
          <a:off x="1398941" y="68090"/>
          <a:ext cx="5846700" cy="5846700"/>
        </a:xfrm>
        <a:prstGeom prst="circularArrow">
          <a:avLst>
            <a:gd name="adj1" fmla="val 5085"/>
            <a:gd name="adj2" fmla="val 327528"/>
            <a:gd name="adj3" fmla="val 15872472"/>
            <a:gd name="adj4" fmla="val 10800000"/>
            <a:gd name="adj5" fmla="val 5932"/>
          </a:avLst>
        </a:prstGeom>
        <a:solidFill>
          <a:schemeClr val="accent3">
            <a:shade val="90000"/>
            <a:hueOff val="218894"/>
            <a:satOff val="-3532"/>
            <a:lumOff val="21821"/>
            <a:alphaOff val="0"/>
          </a:schemeClr>
        </a:solidFill>
        <a:ln>
          <a:noFill/>
        </a:ln>
        <a:effectLst>
          <a:outerShdw blurRad="40000" dist="23000" dir="5400000" rotWithShape="0">
            <a:srgbClr val="000000">
              <a:alpha val="35000"/>
            </a:srgbClr>
          </a:outerShdw>
        </a:effectLst>
        <a:sp3d z="10600">
          <a:bevelT w="40600" h="20600" prst="relaxedInset"/>
        </a:sp3d>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2945659" cy="496332"/>
          </a:xfrm>
          <a:prstGeom prst="rect">
            <a:avLst/>
          </a:prstGeom>
        </p:spPr>
        <p:txBody>
          <a:bodyPr vert="horz" lIns="95558" tIns="47778" rIns="95558" bIns="47778" rtlCol="0"/>
          <a:lstStyle>
            <a:lvl1pPr algn="l">
              <a:defRPr sz="1200"/>
            </a:lvl1pPr>
          </a:lstStyle>
          <a:p>
            <a:endParaRPr lang="nl-NL"/>
          </a:p>
        </p:txBody>
      </p:sp>
      <p:sp>
        <p:nvSpPr>
          <p:cNvPr id="3" name="Tijdelijke aanduiding voor datum 2"/>
          <p:cNvSpPr>
            <a:spLocks noGrp="1"/>
          </p:cNvSpPr>
          <p:nvPr>
            <p:ph type="dt" sz="quarter" idx="1"/>
          </p:nvPr>
        </p:nvSpPr>
        <p:spPr>
          <a:xfrm>
            <a:off x="3850444" y="1"/>
            <a:ext cx="2945659" cy="496332"/>
          </a:xfrm>
          <a:prstGeom prst="rect">
            <a:avLst/>
          </a:prstGeom>
        </p:spPr>
        <p:txBody>
          <a:bodyPr vert="horz" lIns="95558" tIns="47778" rIns="95558" bIns="47778" rtlCol="0"/>
          <a:lstStyle>
            <a:lvl1pPr algn="r">
              <a:defRPr sz="1200"/>
            </a:lvl1pPr>
          </a:lstStyle>
          <a:p>
            <a:fld id="{6AB9BDD4-85FA-5244-A9E0-FDB84974B7DF}" type="datetimeFigureOut">
              <a:t>20/03/2017</a:t>
            </a:fld>
            <a:endParaRPr lang="nl-NL"/>
          </a:p>
        </p:txBody>
      </p:sp>
      <p:sp>
        <p:nvSpPr>
          <p:cNvPr id="4" name="Tijdelijke aanduiding voor voettekst 3"/>
          <p:cNvSpPr>
            <a:spLocks noGrp="1"/>
          </p:cNvSpPr>
          <p:nvPr>
            <p:ph type="ftr" sz="quarter" idx="2"/>
          </p:nvPr>
        </p:nvSpPr>
        <p:spPr>
          <a:xfrm>
            <a:off x="1" y="9428585"/>
            <a:ext cx="2945659" cy="496332"/>
          </a:xfrm>
          <a:prstGeom prst="rect">
            <a:avLst/>
          </a:prstGeom>
        </p:spPr>
        <p:txBody>
          <a:bodyPr vert="horz" lIns="95558" tIns="47778" rIns="95558" bIns="47778"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4" y="9428585"/>
            <a:ext cx="2945659" cy="496332"/>
          </a:xfrm>
          <a:prstGeom prst="rect">
            <a:avLst/>
          </a:prstGeom>
        </p:spPr>
        <p:txBody>
          <a:bodyPr vert="horz" lIns="95558" tIns="47778" rIns="95558" bIns="47778" rtlCol="0" anchor="b"/>
          <a:lstStyle>
            <a:lvl1pPr algn="r">
              <a:defRPr sz="1200"/>
            </a:lvl1pPr>
          </a:lstStyle>
          <a:p>
            <a:fld id="{9E7A35CB-7719-BC41-A3E0-C846161C5E84}" type="slidenum">
              <a:t>‹#›</a:t>
            </a:fld>
            <a:endParaRPr lang="nl-NL"/>
          </a:p>
        </p:txBody>
      </p:sp>
    </p:spTree>
    <p:extLst>
      <p:ext uri="{BB962C8B-B14F-4D97-AF65-F5344CB8AC3E}">
        <p14:creationId xmlns:p14="http://schemas.microsoft.com/office/powerpoint/2010/main" val="26180740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2945659" cy="496332"/>
          </a:xfrm>
          <a:prstGeom prst="rect">
            <a:avLst/>
          </a:prstGeom>
        </p:spPr>
        <p:txBody>
          <a:bodyPr vert="horz" lIns="95558" tIns="47778" rIns="95558" bIns="47778" rtlCol="0"/>
          <a:lstStyle>
            <a:lvl1pPr algn="l">
              <a:defRPr sz="1200"/>
            </a:lvl1pPr>
          </a:lstStyle>
          <a:p>
            <a:endParaRPr lang="nl-NL"/>
          </a:p>
        </p:txBody>
      </p:sp>
      <p:sp>
        <p:nvSpPr>
          <p:cNvPr id="3" name="Tijdelijke aanduiding voor datum 2"/>
          <p:cNvSpPr>
            <a:spLocks noGrp="1"/>
          </p:cNvSpPr>
          <p:nvPr>
            <p:ph type="dt" idx="1"/>
          </p:nvPr>
        </p:nvSpPr>
        <p:spPr>
          <a:xfrm>
            <a:off x="3850444" y="1"/>
            <a:ext cx="2945659" cy="496332"/>
          </a:xfrm>
          <a:prstGeom prst="rect">
            <a:avLst/>
          </a:prstGeom>
        </p:spPr>
        <p:txBody>
          <a:bodyPr vert="horz" lIns="95558" tIns="47778" rIns="95558" bIns="47778" rtlCol="0"/>
          <a:lstStyle>
            <a:lvl1pPr algn="r">
              <a:defRPr sz="1200"/>
            </a:lvl1pPr>
          </a:lstStyle>
          <a:p>
            <a:fld id="{F3A8B653-BF25-114F-8A3C-2D1A23550CAA}" type="datetimeFigureOut">
              <a:t>20/03/2017</a:t>
            </a:fld>
            <a:endParaRPr lang="nl-NL"/>
          </a:p>
        </p:txBody>
      </p:sp>
      <p:sp>
        <p:nvSpPr>
          <p:cNvPr id="4" name="Tijdelijke aanduiding voor dia-afbeelding 3"/>
          <p:cNvSpPr>
            <a:spLocks noGrp="1" noRot="1" noChangeAspect="1"/>
          </p:cNvSpPr>
          <p:nvPr>
            <p:ph type="sldImg" idx="2"/>
          </p:nvPr>
        </p:nvSpPr>
        <p:spPr>
          <a:xfrm>
            <a:off x="919163" y="746125"/>
            <a:ext cx="4959350" cy="3719513"/>
          </a:xfrm>
          <a:prstGeom prst="rect">
            <a:avLst/>
          </a:prstGeom>
          <a:noFill/>
          <a:ln w="12700">
            <a:solidFill>
              <a:prstClr val="black"/>
            </a:solidFill>
          </a:ln>
        </p:spPr>
        <p:txBody>
          <a:bodyPr vert="horz" lIns="95558" tIns="47778" rIns="95558" bIns="47778" rtlCol="0" anchor="ctr"/>
          <a:lstStyle/>
          <a:p>
            <a:endParaRPr lang="nl-NL"/>
          </a:p>
        </p:txBody>
      </p:sp>
      <p:sp>
        <p:nvSpPr>
          <p:cNvPr id="5" name="Tijdelijke aanduiding voor notities 4"/>
          <p:cNvSpPr>
            <a:spLocks noGrp="1"/>
          </p:cNvSpPr>
          <p:nvPr>
            <p:ph type="body" sz="quarter" idx="3"/>
          </p:nvPr>
        </p:nvSpPr>
        <p:spPr>
          <a:xfrm>
            <a:off x="679768" y="4715154"/>
            <a:ext cx="5438140" cy="4466987"/>
          </a:xfrm>
          <a:prstGeom prst="rect">
            <a:avLst/>
          </a:prstGeom>
        </p:spPr>
        <p:txBody>
          <a:bodyPr vert="horz" lIns="95558" tIns="47778" rIns="95558" bIns="47778" rtlCol="0">
            <a:normAutofit/>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6" name="Tijdelijke aanduiding voor voettekst 5"/>
          <p:cNvSpPr>
            <a:spLocks noGrp="1"/>
          </p:cNvSpPr>
          <p:nvPr>
            <p:ph type="ftr" sz="quarter" idx="4"/>
          </p:nvPr>
        </p:nvSpPr>
        <p:spPr>
          <a:xfrm>
            <a:off x="1" y="9428585"/>
            <a:ext cx="2945659" cy="496332"/>
          </a:xfrm>
          <a:prstGeom prst="rect">
            <a:avLst/>
          </a:prstGeom>
        </p:spPr>
        <p:txBody>
          <a:bodyPr vert="horz" lIns="95558" tIns="47778" rIns="95558" bIns="47778"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4" y="9428585"/>
            <a:ext cx="2945659" cy="496332"/>
          </a:xfrm>
          <a:prstGeom prst="rect">
            <a:avLst/>
          </a:prstGeom>
        </p:spPr>
        <p:txBody>
          <a:bodyPr vert="horz" lIns="95558" tIns="47778" rIns="95558" bIns="47778" rtlCol="0" anchor="b"/>
          <a:lstStyle>
            <a:lvl1pPr algn="r">
              <a:defRPr sz="1200"/>
            </a:lvl1pPr>
          </a:lstStyle>
          <a:p>
            <a:fld id="{72C9CD15-DFF4-A94F-8509-70594D0B77D2}" type="slidenum">
              <a:t>‹#›</a:t>
            </a:fld>
            <a:endParaRPr lang="nl-NL"/>
          </a:p>
        </p:txBody>
      </p:sp>
    </p:spTree>
    <p:extLst>
      <p:ext uri="{BB962C8B-B14F-4D97-AF65-F5344CB8AC3E}">
        <p14:creationId xmlns:p14="http://schemas.microsoft.com/office/powerpoint/2010/main" val="408628042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TIM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9CD15-DFF4-A94F-8509-70594D0B77D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3795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 Diamantslijpschijf – THHI</a:t>
            </a:r>
          </a:p>
          <a:p>
            <a:pPr marL="171450" indent="-171450">
              <a:buFontTx/>
              <a:buChar char="-"/>
            </a:pPr>
            <a:r>
              <a:rPr lang="nl-BE" dirty="0"/>
              <a:t>Aardbei- aankoop grondstoffen – voor sommige teams wel belangrijk, voor andere niet</a:t>
            </a:r>
          </a:p>
          <a:p>
            <a:pPr marL="171450" indent="-171450">
              <a:buFontTx/>
              <a:buChar char="-"/>
            </a:pPr>
            <a:r>
              <a:rPr lang="nl-BE" dirty="0"/>
              <a:t>Budget – kan ik zelf de keuze maken tussen bvb een nieuwe binnendeur of een extra uitstap ?</a:t>
            </a:r>
          </a:p>
          <a:p>
            <a:pPr marL="628650" lvl="1" indent="-171450">
              <a:buFontTx/>
              <a:buChar char="-"/>
            </a:pPr>
            <a:r>
              <a:rPr lang="nl-BE" dirty="0"/>
              <a:t>Nu gezegd : zelf interim regels</a:t>
            </a:r>
          </a:p>
          <a:p>
            <a:pPr marL="628650" lvl="1" indent="-171450">
              <a:buFontTx/>
              <a:buChar char="-"/>
            </a:pPr>
            <a:r>
              <a:rPr lang="nl-BE" dirty="0"/>
              <a:t>Je zou kunnen zeggen – elk zijn eigen, maar overstijgende vragen er buiten leggen</a:t>
            </a:r>
          </a:p>
          <a:p>
            <a:pPr marL="171450" indent="-171450">
              <a:buFontTx/>
              <a:buChar char="-"/>
            </a:pPr>
            <a:r>
              <a:rPr lang="nl-BE" dirty="0"/>
              <a:t>Oudercontact – school waar geen afspraken gemaakt waren en tegen vragen aanliepen</a:t>
            </a:r>
          </a:p>
        </p:txBody>
      </p:sp>
      <p:sp>
        <p:nvSpPr>
          <p:cNvPr id="4" name="Slide Number Placeholder 3"/>
          <p:cNvSpPr>
            <a:spLocks noGrp="1"/>
          </p:cNvSpPr>
          <p:nvPr>
            <p:ph type="sldNum" sz="quarter" idx="10"/>
          </p:nvPr>
        </p:nvSpPr>
        <p:spPr/>
        <p:txBody>
          <a:bodyPr/>
          <a:lstStyle/>
          <a:p>
            <a:fld id="{72C9CD15-DFF4-A94F-8509-70594D0B77D2}" type="slidenum">
              <a:rPr lang="nl-BE" smtClean="0"/>
              <a:t>24</a:t>
            </a:fld>
            <a:endParaRPr lang="nl-BE"/>
          </a:p>
        </p:txBody>
      </p:sp>
    </p:spTree>
    <p:extLst>
      <p:ext uri="{BB962C8B-B14F-4D97-AF65-F5344CB8AC3E}">
        <p14:creationId xmlns:p14="http://schemas.microsoft.com/office/powerpoint/2010/main" val="3497913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Gefaseerd kan ook.</a:t>
            </a:r>
          </a:p>
        </p:txBody>
      </p:sp>
      <p:sp>
        <p:nvSpPr>
          <p:cNvPr id="4" name="Slide Number Placeholder 3"/>
          <p:cNvSpPr>
            <a:spLocks noGrp="1"/>
          </p:cNvSpPr>
          <p:nvPr>
            <p:ph type="sldNum" sz="quarter" idx="10"/>
          </p:nvPr>
        </p:nvSpPr>
        <p:spPr/>
        <p:txBody>
          <a:bodyPr/>
          <a:lstStyle/>
          <a:p>
            <a:fld id="{72C9CD15-DFF4-A94F-8509-70594D0B77D2}" type="slidenum">
              <a:rPr lang="nl-BE" smtClean="0"/>
              <a:t>25</a:t>
            </a:fld>
            <a:endParaRPr lang="nl-BE"/>
          </a:p>
        </p:txBody>
      </p:sp>
    </p:spTree>
    <p:extLst>
      <p:ext uri="{BB962C8B-B14F-4D97-AF65-F5344CB8AC3E}">
        <p14:creationId xmlns:p14="http://schemas.microsoft.com/office/powerpoint/2010/main" val="3364859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72C9CD15-DFF4-A94F-8509-70594D0B77D2}" type="slidenum">
              <a:rPr lang="nl-BE" smtClean="0"/>
              <a:t>28</a:t>
            </a:fld>
            <a:endParaRPr lang="nl-BE"/>
          </a:p>
        </p:txBody>
      </p:sp>
    </p:spTree>
    <p:extLst>
      <p:ext uri="{BB962C8B-B14F-4D97-AF65-F5344CB8AC3E}">
        <p14:creationId xmlns:p14="http://schemas.microsoft.com/office/powerpoint/2010/main" val="3758336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rollen evenwichtig verdelen en het bepalen van duidelijke verwachtingen lijkt één van de belangrijkste stortingen te zijn op de emotionele bankrekening van het team. Ik vind dat iedereen zijn individuele bijdrage levert en zich hiervoor verantwoordelijk voelt. De verwachtingen zijn duidelijk en geven houvast. Voorbeeld van Veerle die opdraagt om de kamer te kuisen. Wat is proper?</a:t>
            </a:r>
          </a:p>
        </p:txBody>
      </p:sp>
      <p:sp>
        <p:nvSpPr>
          <p:cNvPr id="4" name="Tijdelijke aanduiding voor dianummer 3"/>
          <p:cNvSpPr>
            <a:spLocks noGrp="1"/>
          </p:cNvSpPr>
          <p:nvPr>
            <p:ph type="sldNum" sz="quarter" idx="10"/>
          </p:nvPr>
        </p:nvSpPr>
        <p:spPr/>
        <p:txBody>
          <a:bodyPr/>
          <a:lstStyle/>
          <a:p>
            <a:fld id="{72C9CD15-DFF4-A94F-8509-70594D0B77D2}" type="slidenum">
              <a:rPr lang="nl-BE" smtClean="0"/>
              <a:t>29</a:t>
            </a:fld>
            <a:endParaRPr lang="nl-BE"/>
          </a:p>
        </p:txBody>
      </p:sp>
    </p:spTree>
    <p:extLst>
      <p:ext uri="{BB962C8B-B14F-4D97-AF65-F5344CB8AC3E}">
        <p14:creationId xmlns:p14="http://schemas.microsoft.com/office/powerpoint/2010/main" val="3368606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Team toerisme in Antwerpen – groot spijbelgedrag – leerlingcoach aangeduid per ll. Kent het kind en zn context door en door. Moet elk kind elke week positief bekrachtigen. Spijbelgedrag gedaald. </a:t>
            </a:r>
          </a:p>
        </p:txBody>
      </p:sp>
      <p:sp>
        <p:nvSpPr>
          <p:cNvPr id="4" name="Slide Number Placeholder 3"/>
          <p:cNvSpPr>
            <a:spLocks noGrp="1"/>
          </p:cNvSpPr>
          <p:nvPr>
            <p:ph type="sldNum" sz="quarter" idx="10"/>
          </p:nvPr>
        </p:nvSpPr>
        <p:spPr/>
        <p:txBody>
          <a:bodyPr/>
          <a:lstStyle/>
          <a:p>
            <a:fld id="{72C9CD15-DFF4-A94F-8509-70594D0B77D2}" type="slidenum">
              <a:rPr lang="nl-BE" smtClean="0"/>
              <a:t>30</a:t>
            </a:fld>
            <a:endParaRPr lang="nl-BE"/>
          </a:p>
        </p:txBody>
      </p:sp>
    </p:spTree>
    <p:extLst>
      <p:ext uri="{BB962C8B-B14F-4D97-AF65-F5344CB8AC3E}">
        <p14:creationId xmlns:p14="http://schemas.microsoft.com/office/powerpoint/2010/main" val="910979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t>33</a:t>
            </a:fld>
            <a:endParaRPr lang="nl-BE"/>
          </a:p>
        </p:txBody>
      </p:sp>
    </p:spTree>
    <p:extLst>
      <p:ext uri="{BB962C8B-B14F-4D97-AF65-F5344CB8AC3E}">
        <p14:creationId xmlns:p14="http://schemas.microsoft.com/office/powerpoint/2010/main" val="3651263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Zal samen beslissen niet vertragend werken -&gt; niet via dit principe !</a:t>
            </a:r>
          </a:p>
          <a:p>
            <a:r>
              <a:rPr lang="nl-BE" dirty="0"/>
              <a:t>In moeilijke gevallen kan je ook nog de ondersteuning van een leidinggevende vragen – die zij er nog he</a:t>
            </a:r>
          </a:p>
        </p:txBody>
      </p:sp>
      <p:sp>
        <p:nvSpPr>
          <p:cNvPr id="4" name="Slide Number Placeholder 3"/>
          <p:cNvSpPr>
            <a:spLocks noGrp="1"/>
          </p:cNvSpPr>
          <p:nvPr>
            <p:ph type="sldNum" sz="quarter" idx="10"/>
          </p:nvPr>
        </p:nvSpPr>
        <p:spPr/>
        <p:txBody>
          <a:bodyPr/>
          <a:lstStyle/>
          <a:p>
            <a:fld id="{72C9CD15-DFF4-A94F-8509-70594D0B77D2}" type="slidenum">
              <a:rPr lang="nl-BE" smtClean="0"/>
              <a:t>35</a:t>
            </a:fld>
            <a:endParaRPr lang="nl-BE"/>
          </a:p>
        </p:txBody>
      </p:sp>
    </p:spTree>
    <p:extLst>
      <p:ext uri="{BB962C8B-B14F-4D97-AF65-F5344CB8AC3E}">
        <p14:creationId xmlns:p14="http://schemas.microsoft.com/office/powerpoint/2010/main" val="2027096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Vanuit disciplinaire werking hebben we vaak protocollen uitgewerkt – en ik word een instructeur van voorbedacht onderwijs of zorg. Willen we terug professional zijn ?</a:t>
            </a:r>
          </a:p>
        </p:txBody>
      </p:sp>
      <p:sp>
        <p:nvSpPr>
          <p:cNvPr id="4" name="Slide Number Placeholder 3"/>
          <p:cNvSpPr>
            <a:spLocks noGrp="1"/>
          </p:cNvSpPr>
          <p:nvPr>
            <p:ph type="sldNum" sz="quarter" idx="10"/>
          </p:nvPr>
        </p:nvSpPr>
        <p:spPr/>
        <p:txBody>
          <a:bodyPr/>
          <a:lstStyle/>
          <a:p>
            <a:fld id="{72C9CD15-DFF4-A94F-8509-70594D0B77D2}" type="slidenum">
              <a:rPr lang="nl-BE" smtClean="0"/>
              <a:t>38</a:t>
            </a:fld>
            <a:endParaRPr lang="nl-BE"/>
          </a:p>
        </p:txBody>
      </p:sp>
    </p:spTree>
    <p:extLst>
      <p:ext uri="{BB962C8B-B14F-4D97-AF65-F5344CB8AC3E}">
        <p14:creationId xmlns:p14="http://schemas.microsoft.com/office/powerpoint/2010/main" val="4114564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atum 3"/>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5" name="Tijdelijke aanduiding voor dianumm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2C9CD15-DFF4-A94F-8509-70594D0B77D2}" type="slidenum">
              <a:rPr kumimoji="0" lang="nl-NL"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nl-NL"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80973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jdelijke aanduiding voor dia-afbeelding 1"/>
          <p:cNvSpPr>
            <a:spLocks noGrp="1" noRot="1" noChangeAspect="1" noTextEdit="1"/>
          </p:cNvSpPr>
          <p:nvPr>
            <p:ph type="sldImg"/>
          </p:nvPr>
        </p:nvSpPr>
        <p:spPr>
          <a:ln/>
        </p:spPr>
      </p:sp>
      <p:sp>
        <p:nvSpPr>
          <p:cNvPr id="41987"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t>Hogere leiding: hebben</a:t>
            </a:r>
            <a:r>
              <a:rPr lang="nl-NL" altLang="nl-NL" baseline="0" dirty="0"/>
              <a:t> langere tijdshorizon</a:t>
            </a:r>
            <a:endParaRPr lang="nl-NL" altLang="nl-NL" dirty="0"/>
          </a:p>
        </p:txBody>
      </p:sp>
      <p:sp>
        <p:nvSpPr>
          <p:cNvPr id="41988"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Lucida Sans Unicode" panose="020B0602030504020204" pitchFamily="34" charset="0"/>
              </a:defRPr>
            </a:lvl1pPr>
            <a:lvl2pPr marL="742950" indent="-285750" defTabSz="919163">
              <a:spcBef>
                <a:spcPct val="30000"/>
              </a:spcBef>
              <a:defRPr sz="1200">
                <a:solidFill>
                  <a:schemeClr val="tx1"/>
                </a:solidFill>
                <a:latin typeface="Lucida Sans Unicode" panose="020B0602030504020204" pitchFamily="34" charset="0"/>
              </a:defRPr>
            </a:lvl2pPr>
            <a:lvl3pPr marL="1143000" indent="-228600" defTabSz="919163">
              <a:spcBef>
                <a:spcPct val="30000"/>
              </a:spcBef>
              <a:defRPr sz="1200">
                <a:solidFill>
                  <a:schemeClr val="tx1"/>
                </a:solidFill>
                <a:latin typeface="Lucida Sans Unicode" panose="020B0602030504020204" pitchFamily="34" charset="0"/>
              </a:defRPr>
            </a:lvl3pPr>
            <a:lvl4pPr marL="1600200" indent="-228600" defTabSz="919163">
              <a:spcBef>
                <a:spcPct val="30000"/>
              </a:spcBef>
              <a:defRPr sz="1200">
                <a:solidFill>
                  <a:schemeClr val="tx1"/>
                </a:solidFill>
                <a:latin typeface="Lucida Sans Unicode" panose="020B0602030504020204" pitchFamily="34" charset="0"/>
              </a:defRPr>
            </a:lvl4pPr>
            <a:lvl5pPr marL="2057400" indent="-228600" defTabSz="919163">
              <a:spcBef>
                <a:spcPct val="30000"/>
              </a:spcBef>
              <a:defRPr sz="1200">
                <a:solidFill>
                  <a:schemeClr val="tx1"/>
                </a:solidFill>
                <a:latin typeface="Lucida Sans Unicode" panose="020B0602030504020204" pitchFamily="34" charset="0"/>
              </a:defRPr>
            </a:lvl5pPr>
            <a:lvl6pPr marL="2514600" indent="-228600" defTabSz="919163" eaLnBrk="0" fontAlgn="base" hangingPunct="0">
              <a:spcBef>
                <a:spcPct val="30000"/>
              </a:spcBef>
              <a:spcAft>
                <a:spcPct val="0"/>
              </a:spcAft>
              <a:defRPr sz="1200">
                <a:solidFill>
                  <a:schemeClr val="tx1"/>
                </a:solidFill>
                <a:latin typeface="Lucida Sans Unicode" panose="020B0602030504020204" pitchFamily="34" charset="0"/>
              </a:defRPr>
            </a:lvl6pPr>
            <a:lvl7pPr marL="2971800" indent="-228600" defTabSz="919163" eaLnBrk="0" fontAlgn="base" hangingPunct="0">
              <a:spcBef>
                <a:spcPct val="30000"/>
              </a:spcBef>
              <a:spcAft>
                <a:spcPct val="0"/>
              </a:spcAft>
              <a:defRPr sz="1200">
                <a:solidFill>
                  <a:schemeClr val="tx1"/>
                </a:solidFill>
                <a:latin typeface="Lucida Sans Unicode" panose="020B0602030504020204" pitchFamily="34" charset="0"/>
              </a:defRPr>
            </a:lvl7pPr>
            <a:lvl8pPr marL="3429000" indent="-228600" defTabSz="919163" eaLnBrk="0" fontAlgn="base" hangingPunct="0">
              <a:spcBef>
                <a:spcPct val="30000"/>
              </a:spcBef>
              <a:spcAft>
                <a:spcPct val="0"/>
              </a:spcAft>
              <a:defRPr sz="1200">
                <a:solidFill>
                  <a:schemeClr val="tx1"/>
                </a:solidFill>
                <a:latin typeface="Lucida Sans Unicode" panose="020B0602030504020204" pitchFamily="34" charset="0"/>
              </a:defRPr>
            </a:lvl8pPr>
            <a:lvl9pPr marL="3886200" indent="-228600" defTabSz="919163" eaLnBrk="0" fontAlgn="base" hangingPunct="0">
              <a:spcBef>
                <a:spcPct val="30000"/>
              </a:spcBef>
              <a:spcAft>
                <a:spcPct val="0"/>
              </a:spcAft>
              <a:defRPr sz="1200">
                <a:solidFill>
                  <a:schemeClr val="tx1"/>
                </a:solidFill>
                <a:latin typeface="Lucida Sans Unicode" panose="020B0602030504020204" pitchFamily="34" charset="0"/>
              </a:defRPr>
            </a:lvl9pPr>
          </a:lstStyle>
          <a:p>
            <a:pPr>
              <a:spcBef>
                <a:spcPct val="0"/>
              </a:spcBef>
            </a:pPr>
            <a:fld id="{82940A32-04E0-4B1D-983B-97BEA440C48F}" type="slidenum">
              <a:rPr lang="en-GB" altLang="nl-NL">
                <a:solidFill>
                  <a:prstClr val="black"/>
                </a:solidFill>
              </a:rPr>
              <a:pPr>
                <a:spcBef>
                  <a:spcPct val="0"/>
                </a:spcBef>
              </a:pPr>
              <a:t>41</a:t>
            </a:fld>
            <a:endParaRPr lang="en-GB" altLang="nl-NL">
              <a:solidFill>
                <a:prstClr val="black"/>
              </a:solidFill>
            </a:endParaRPr>
          </a:p>
        </p:txBody>
      </p:sp>
    </p:spTree>
    <p:extLst>
      <p:ext uri="{BB962C8B-B14F-4D97-AF65-F5344CB8AC3E}">
        <p14:creationId xmlns:p14="http://schemas.microsoft.com/office/powerpoint/2010/main" val="784144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Laat ons even een oefening doen :</a:t>
            </a:r>
          </a:p>
          <a:p>
            <a:r>
              <a:rPr lang="nl-BE" dirty="0"/>
              <a:t>Wanneer een kind initieel komt aankloppen tot wanneer het bij ons vertrekt : welke groepen van mensen zijn er over</a:t>
            </a:r>
            <a:r>
              <a:rPr lang="nl-BE" baseline="0" dirty="0"/>
              <a:t> de tijd heen bezig met een bijdrage te leveren aan de ontwikkeling van het kind (tem volwassene)</a:t>
            </a:r>
          </a:p>
          <a:p>
            <a:r>
              <a:rPr lang="nl-BE" baseline="0" dirty="0"/>
              <a:t>- Eerst het operationele proces visualiseren – dan de ondersteunende diensten</a:t>
            </a:r>
          </a:p>
          <a:p>
            <a:pPr marL="171450" indent="-171450">
              <a:buFontTx/>
              <a:buChar char="-"/>
            </a:pPr>
            <a:r>
              <a:rPr lang="nl-BE" baseline="0" dirty="0"/>
              <a:t>Oefening van ruis (dossier ingeven)</a:t>
            </a:r>
          </a:p>
          <a:p>
            <a:pPr marL="171450" indent="-171450">
              <a:buFontTx/>
              <a:buChar char="-"/>
            </a:pPr>
            <a:r>
              <a:rPr lang="nl-BE" baseline="0" dirty="0"/>
              <a:t>Wie voelt zich eindverantwoordelijk ?</a:t>
            </a:r>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t>7</a:t>
            </a:fld>
            <a:endParaRPr lang="nl-BE"/>
          </a:p>
        </p:txBody>
      </p:sp>
    </p:spTree>
    <p:extLst>
      <p:ext uri="{BB962C8B-B14F-4D97-AF65-F5344CB8AC3E}">
        <p14:creationId xmlns:p14="http://schemas.microsoft.com/office/powerpoint/2010/main" val="4098326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t>44</a:t>
            </a:fld>
            <a:endParaRPr lang="nl-BE"/>
          </a:p>
        </p:txBody>
      </p:sp>
    </p:spTree>
    <p:extLst>
      <p:ext uri="{BB962C8B-B14F-4D97-AF65-F5344CB8AC3E}">
        <p14:creationId xmlns:p14="http://schemas.microsoft.com/office/powerpoint/2010/main" val="1081330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het team zit een giraf. Hij zit met de kop in de wolken. Hoe ziet de zorg eruit binnen nu en 5 tot 10 jaar. Wat zal de impact zijn van </a:t>
            </a:r>
            <a:r>
              <a:rPr lang="nl-BE" dirty="0" err="1"/>
              <a:t>wearabels</a:t>
            </a:r>
            <a:r>
              <a:rPr lang="nl-BE" dirty="0"/>
              <a:t> op zorg en ICT. Gaan wij die kunnen implementeren?</a:t>
            </a:r>
          </a:p>
          <a:p>
            <a:r>
              <a:rPr lang="nl-BE" dirty="0"/>
              <a:t>Rechtover de giraf zit het paard die zich ergert. Oh nee, hij begint er weer aan. Wearables en we hebben nog geen treffelijke PC om mee te werken. Ik heb het graag concreet en wil graag werken aan doelen die </a:t>
            </a:r>
            <a:r>
              <a:rPr lang="nl-BE" dirty="0" err="1"/>
              <a:t>practisch</a:t>
            </a:r>
            <a:r>
              <a:rPr lang="nl-BE" dirty="0"/>
              <a:t> zijn en onmiddellijk bruikbaar.</a:t>
            </a:r>
          </a:p>
          <a:p>
            <a:r>
              <a:rPr lang="nl-BE" dirty="0"/>
              <a:t>Naast het paard zit de aap. “Zeg vorige week hebben wij afgesproken dat … maar achteraf bekeken denk ik beter dat jij … en dan vraag ik wel ….. De dag daarop ziet hij het weer anders. Hij doet zorg </a:t>
            </a:r>
            <a:r>
              <a:rPr lang="nl-BE" dirty="0" err="1"/>
              <a:t>by</a:t>
            </a:r>
            <a:r>
              <a:rPr lang="nl-BE" dirty="0"/>
              <a:t> </a:t>
            </a:r>
            <a:r>
              <a:rPr lang="nl-BE" dirty="0" err="1"/>
              <a:t>the</a:t>
            </a:r>
            <a:r>
              <a:rPr lang="nl-BE" dirty="0"/>
              <a:t> hak op de tak.</a:t>
            </a:r>
          </a:p>
          <a:p>
            <a:r>
              <a:rPr lang="nl-BE" dirty="0"/>
              <a:t>De hond die wat verder zit ergert zich daar mateloos aan. Hij heeft graag goede afspraken en wat gepland is, is gepland en wil ik dan ook zo graag uitvoeren.</a:t>
            </a:r>
          </a:p>
          <a:p>
            <a:r>
              <a:rPr lang="nl-BE" dirty="0"/>
              <a:t>De geit houdt van </a:t>
            </a:r>
            <a:r>
              <a:rPr lang="nl-BE" dirty="0" err="1"/>
              <a:t>familialiteit</a:t>
            </a:r>
            <a:r>
              <a:rPr lang="nl-BE" dirty="0"/>
              <a:t> in het team. Af en toe een barbecue en gezellig keuvelen tijdens de pauze. Voelt zich ook rap schuldig als de dingen niet lopen zoals gewild. Wil ook dat we de kinderen zorgzaam ondersteunen en liefdevol. De vos die vindt de geit maar een </a:t>
            </a:r>
            <a:r>
              <a:rPr lang="nl-BE" dirty="0" err="1"/>
              <a:t>seut</a:t>
            </a:r>
            <a:r>
              <a:rPr lang="nl-BE" dirty="0"/>
              <a:t>. Het kan geen kwaad om eens te confronteren. De dingen benoemen dat kan wel eens hard zijn maar ge moet er geen doekjes om windelen.</a:t>
            </a:r>
          </a:p>
          <a:p>
            <a:r>
              <a:rPr lang="nl-BE"/>
              <a:t>…..</a:t>
            </a:r>
            <a:endParaRPr lang="nl-BE" dirty="0"/>
          </a:p>
        </p:txBody>
      </p:sp>
      <p:sp>
        <p:nvSpPr>
          <p:cNvPr id="4" name="Tijdelijke aanduiding voor dianummer 3"/>
          <p:cNvSpPr>
            <a:spLocks noGrp="1"/>
          </p:cNvSpPr>
          <p:nvPr>
            <p:ph type="sldNum" sz="quarter" idx="10"/>
          </p:nvPr>
        </p:nvSpPr>
        <p:spPr/>
        <p:txBody>
          <a:bodyPr/>
          <a:lstStyle/>
          <a:p>
            <a:fld id="{72C9CD15-DFF4-A94F-8509-70594D0B77D2}" type="slidenum">
              <a:rPr lang="nl-BE" smtClean="0"/>
              <a:t>46</a:t>
            </a:fld>
            <a:endParaRPr lang="nl-BE"/>
          </a:p>
        </p:txBody>
      </p:sp>
    </p:spTree>
    <p:extLst>
      <p:ext uri="{BB962C8B-B14F-4D97-AF65-F5344CB8AC3E}">
        <p14:creationId xmlns:p14="http://schemas.microsoft.com/office/powerpoint/2010/main" val="838776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72C9CD15-DFF4-A94F-8509-70594D0B77D2}" type="slidenum">
              <a:rPr lang="nl-BE" smtClean="0"/>
              <a:t>47</a:t>
            </a:fld>
            <a:endParaRPr lang="nl-BE"/>
          </a:p>
        </p:txBody>
      </p:sp>
    </p:spTree>
    <p:extLst>
      <p:ext uri="{BB962C8B-B14F-4D97-AF65-F5344CB8AC3E}">
        <p14:creationId xmlns:p14="http://schemas.microsoft.com/office/powerpoint/2010/main" val="844337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72C9CD15-DFF4-A94F-8509-70594D0B77D2}" type="slidenum">
              <a:rPr lang="nl-BE" smtClean="0"/>
              <a:t>48</a:t>
            </a:fld>
            <a:endParaRPr lang="nl-BE"/>
          </a:p>
        </p:txBody>
      </p:sp>
    </p:spTree>
    <p:extLst>
      <p:ext uri="{BB962C8B-B14F-4D97-AF65-F5344CB8AC3E}">
        <p14:creationId xmlns:p14="http://schemas.microsoft.com/office/powerpoint/2010/main" val="2960200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En dit komt perfect overeen met wat wij vandaag reeds verteld hebben</a:t>
            </a:r>
          </a:p>
        </p:txBody>
      </p:sp>
      <p:sp>
        <p:nvSpPr>
          <p:cNvPr id="4" name="Slide Number Placeholder 3"/>
          <p:cNvSpPr>
            <a:spLocks noGrp="1"/>
          </p:cNvSpPr>
          <p:nvPr>
            <p:ph type="sldNum" sz="quarter" idx="10"/>
          </p:nvPr>
        </p:nvSpPr>
        <p:spPr/>
        <p:txBody>
          <a:bodyPr/>
          <a:lstStyle/>
          <a:p>
            <a:fld id="{72C9CD15-DFF4-A94F-8509-70594D0B77D2}" type="slidenum">
              <a:rPr lang="nl-BE" smtClean="0"/>
              <a:t>51</a:t>
            </a:fld>
            <a:endParaRPr lang="nl-BE"/>
          </a:p>
        </p:txBody>
      </p:sp>
    </p:spTree>
    <p:extLst>
      <p:ext uri="{BB962C8B-B14F-4D97-AF65-F5344CB8AC3E}">
        <p14:creationId xmlns:p14="http://schemas.microsoft.com/office/powerpoint/2010/main" val="1417435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t>52</a:t>
            </a:fld>
            <a:endParaRPr lang="nl-BE"/>
          </a:p>
        </p:txBody>
      </p:sp>
    </p:spTree>
    <p:extLst>
      <p:ext uri="{BB962C8B-B14F-4D97-AF65-F5344CB8AC3E}">
        <p14:creationId xmlns:p14="http://schemas.microsoft.com/office/powerpoint/2010/main" val="492350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Maak tijd vrij om de teamwerking, in al haar facetten, te bespreken en te verbeteren, onder het motto van – elke keer een beetje beter....</a:t>
            </a:r>
          </a:p>
          <a:p>
            <a:endParaRPr lang="nl-BE" dirty="0"/>
          </a:p>
          <a:p>
            <a:r>
              <a:rPr lang="nl-BE" dirty="0"/>
              <a:t>Wij geven jullie een teamintervisie instrument mee</a:t>
            </a:r>
          </a:p>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t>57</a:t>
            </a:fld>
            <a:endParaRPr lang="nl-BE"/>
          </a:p>
        </p:txBody>
      </p:sp>
    </p:spTree>
    <p:extLst>
      <p:ext uri="{BB962C8B-B14F-4D97-AF65-F5344CB8AC3E}">
        <p14:creationId xmlns:p14="http://schemas.microsoft.com/office/powerpoint/2010/main" val="4136460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9CD15-DFF4-A94F-8509-70594D0B77D2}" type="slidenum">
              <a:rPr kumimoji="0" lang="nl-B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l-B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7299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nl-BE" dirty="0"/>
              <a:t>Zie ik mijn werk als het doen van een diagnose of het geven van een vak? Of zie ik mijn werk als een bijdrage aan een zinvol en kwalitatief leven voor de gebruiker.</a:t>
            </a:r>
          </a:p>
        </p:txBody>
      </p:sp>
      <p:sp>
        <p:nvSpPr>
          <p:cNvPr id="4" name="Slide Number Placeholder 3"/>
          <p:cNvSpPr>
            <a:spLocks noGrp="1"/>
          </p:cNvSpPr>
          <p:nvPr>
            <p:ph type="sldNum" sz="quarter" idx="10"/>
          </p:nvPr>
        </p:nvSpPr>
        <p:spPr/>
        <p:txBody>
          <a:bodyPr/>
          <a:lstStyle/>
          <a:p>
            <a:fld id="{62B07783-9DAC-47C4-9DBA-A38E55B677AD}" type="slidenum">
              <a:rPr lang="nl-BE" smtClean="0">
                <a:solidFill>
                  <a:prstClr val="black"/>
                </a:solidFill>
              </a:rPr>
              <a:pPr/>
              <a:t>10</a:t>
            </a:fld>
            <a:endParaRPr lang="nl-BE">
              <a:solidFill>
                <a:prstClr val="black"/>
              </a:solidFill>
            </a:endParaRPr>
          </a:p>
        </p:txBody>
      </p:sp>
    </p:spTree>
    <p:extLst>
      <p:ext uri="{BB962C8B-B14F-4D97-AF65-F5344CB8AC3E}">
        <p14:creationId xmlns:p14="http://schemas.microsoft.com/office/powerpoint/2010/main" val="2463318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t>15</a:t>
            </a:fld>
            <a:endParaRPr lang="nl-BE"/>
          </a:p>
        </p:txBody>
      </p:sp>
    </p:spTree>
    <p:extLst>
      <p:ext uri="{BB962C8B-B14F-4D97-AF65-F5344CB8AC3E}">
        <p14:creationId xmlns:p14="http://schemas.microsoft.com/office/powerpoint/2010/main" val="1940551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team gaat op zoek naar enkele 1 of 2 waanzinnige belangrijke objectieven. Objectieven om het betekenisvol werk nog te verbeteren of te vernieuwen. </a:t>
            </a:r>
          </a:p>
          <a:p>
            <a:r>
              <a:rPr lang="nl-BE" dirty="0"/>
              <a:t>Volgende wetmatigheid geldt: hoe meer objectieven je nastreeft, hoe minder je bereikt!</a:t>
            </a:r>
          </a:p>
        </p:txBody>
      </p:sp>
      <p:sp>
        <p:nvSpPr>
          <p:cNvPr id="4" name="Tijdelijke aanduiding voor dianummer 3"/>
          <p:cNvSpPr>
            <a:spLocks noGrp="1"/>
          </p:cNvSpPr>
          <p:nvPr>
            <p:ph type="sldNum" sz="quarter" idx="10"/>
          </p:nvPr>
        </p:nvSpPr>
        <p:spPr/>
        <p:txBody>
          <a:bodyPr/>
          <a:lstStyle/>
          <a:p>
            <a:fld id="{72C9CD15-DFF4-A94F-8509-70594D0B77D2}" type="slidenum">
              <a:rPr lang="nl-BE" smtClean="0"/>
              <a:t>19</a:t>
            </a:fld>
            <a:endParaRPr lang="nl-BE"/>
          </a:p>
        </p:txBody>
      </p:sp>
    </p:spTree>
    <p:extLst>
      <p:ext uri="{BB962C8B-B14F-4D97-AF65-F5344CB8AC3E}">
        <p14:creationId xmlns:p14="http://schemas.microsoft.com/office/powerpoint/2010/main" val="3013069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Voorbeeld team 1</a:t>
            </a:r>
            <a:r>
              <a:rPr lang="nl-BE" baseline="30000" dirty="0"/>
              <a:t>e</a:t>
            </a:r>
            <a:r>
              <a:rPr lang="nl-BE" dirty="0"/>
              <a:t> graad KA – gedragsproblemen bij kinderen aanpakken en gaan daarin investeren rond verbindend communiceren</a:t>
            </a:r>
          </a:p>
          <a:p>
            <a:r>
              <a:rPr lang="nl-BE" dirty="0"/>
              <a:t>BUSO school die 36 schorsingen heeft lopen – dat moet naar beneden</a:t>
            </a:r>
          </a:p>
        </p:txBody>
      </p:sp>
      <p:sp>
        <p:nvSpPr>
          <p:cNvPr id="4" name="Slide Number Placeholder 3"/>
          <p:cNvSpPr>
            <a:spLocks noGrp="1"/>
          </p:cNvSpPr>
          <p:nvPr>
            <p:ph type="sldNum" sz="quarter" idx="10"/>
          </p:nvPr>
        </p:nvSpPr>
        <p:spPr/>
        <p:txBody>
          <a:bodyPr/>
          <a:lstStyle/>
          <a:p>
            <a:fld id="{72C9CD15-DFF4-A94F-8509-70594D0B77D2}" type="slidenum">
              <a:rPr lang="nl-BE" smtClean="0"/>
              <a:t>20</a:t>
            </a:fld>
            <a:endParaRPr lang="nl-BE"/>
          </a:p>
        </p:txBody>
      </p:sp>
    </p:spTree>
    <p:extLst>
      <p:ext uri="{BB962C8B-B14F-4D97-AF65-F5344CB8AC3E}">
        <p14:creationId xmlns:p14="http://schemas.microsoft.com/office/powerpoint/2010/main" val="4282133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72C9CD15-DFF4-A94F-8509-70594D0B77D2}" type="slidenum">
              <a:rPr lang="nl-BE" smtClean="0"/>
              <a:t>21</a:t>
            </a:fld>
            <a:endParaRPr lang="nl-BE"/>
          </a:p>
        </p:txBody>
      </p:sp>
    </p:spTree>
    <p:extLst>
      <p:ext uri="{BB962C8B-B14F-4D97-AF65-F5344CB8AC3E}">
        <p14:creationId xmlns:p14="http://schemas.microsoft.com/office/powerpoint/2010/main" val="2344322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Dus – we willen niet elk team met administratieve last opzadelen. We willen een team wel die dingen opnemen die het hen toelaten om de best mogelijke zorg/onderwijs/therapie en wat dan ook, voor hun gebruikers/leerlingen te organiseren. Soms is hiervan teveel weggeorganiseerd. En natuurlijk moet je ook de ruimte krijgen om die bevoegdheden dan ook zelf op te nemen. Het doet dus geen afbreuk aan jouw professionaliteit.</a:t>
            </a:r>
          </a:p>
          <a:p>
            <a:endParaRPr lang="nl-BE" dirty="0"/>
          </a:p>
          <a:p>
            <a:r>
              <a:rPr lang="nl-BE" dirty="0"/>
              <a:t>Voorbeeld van het school waar de directie hun taken en die van de administratie aanboden aan teams. Zij ontlasten zich – wij krijgen de ontlasting.</a:t>
            </a:r>
          </a:p>
        </p:txBody>
      </p:sp>
      <p:sp>
        <p:nvSpPr>
          <p:cNvPr id="4" name="Slide Number Placeholder 3"/>
          <p:cNvSpPr>
            <a:spLocks noGrp="1"/>
          </p:cNvSpPr>
          <p:nvPr>
            <p:ph type="sldNum" sz="quarter" idx="10"/>
          </p:nvPr>
        </p:nvSpPr>
        <p:spPr/>
        <p:txBody>
          <a:bodyPr/>
          <a:lstStyle/>
          <a:p>
            <a:fld id="{72C9CD15-DFF4-A94F-8509-70594D0B77D2}" type="slidenum">
              <a:rPr lang="nl-BE" smtClean="0"/>
              <a:t>23</a:t>
            </a:fld>
            <a:endParaRPr lang="nl-BE"/>
          </a:p>
        </p:txBody>
      </p:sp>
    </p:spTree>
    <p:extLst>
      <p:ext uri="{BB962C8B-B14F-4D97-AF65-F5344CB8AC3E}">
        <p14:creationId xmlns:p14="http://schemas.microsoft.com/office/powerpoint/2010/main" val="2972885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grpSp>
        <p:nvGrpSpPr>
          <p:cNvPr id="7" name="Groeperen 6"/>
          <p:cNvGrpSpPr/>
          <p:nvPr userDrawn="1"/>
        </p:nvGrpSpPr>
        <p:grpSpPr>
          <a:xfrm>
            <a:off x="640844" y="4793484"/>
            <a:ext cx="2472304" cy="754380"/>
            <a:chOff x="685800" y="5715000"/>
            <a:chExt cx="2747004" cy="838200"/>
          </a:xfrm>
        </p:grpSpPr>
        <p:pic>
          <p:nvPicPr>
            <p:cNvPr id="8" name="Afbeelding 7" descr="FS-symbooltjes.jpg"/>
            <p:cNvPicPr>
              <a:picLocks noChangeAspect="1"/>
            </p:cNvPicPr>
            <p:nvPr userDrawn="1"/>
          </p:nvPicPr>
          <p:blipFill>
            <a:blip r:embed="rId2" cstate="email">
              <a:grayscl/>
              <a:lum/>
              <a:alphaModFix amt="40000"/>
              <a:extLst>
                <a:ext uri="{28A0092B-C50C-407E-A947-70E740481C1C}">
                  <a14:useLocalDpi xmlns:a14="http://schemas.microsoft.com/office/drawing/2010/main"/>
                </a:ext>
              </a:extLst>
            </a:blip>
            <a:srcRect/>
            <a:stretch>
              <a:fillRect/>
            </a:stretch>
          </p:blipFill>
          <p:spPr>
            <a:xfrm>
              <a:off x="685800" y="5715000"/>
              <a:ext cx="866785" cy="831215"/>
            </a:xfrm>
            <a:prstGeom prst="rect">
              <a:avLst/>
            </a:prstGeom>
          </p:spPr>
        </p:pic>
        <p:pic>
          <p:nvPicPr>
            <p:cNvPr id="9" name="Afbeelding 8" descr="FS-symbooltjes.jpg"/>
            <p:cNvPicPr>
              <a:picLocks noChangeAspect="1"/>
            </p:cNvPicPr>
            <p:nvPr userDrawn="1"/>
          </p:nvPicPr>
          <p:blipFill>
            <a:blip r:embed="rId3" cstate="email">
              <a:grayscl/>
              <a:lum/>
              <a:alphaModFix amt="40000"/>
              <a:extLst>
                <a:ext uri="{28A0092B-C50C-407E-A947-70E740481C1C}">
                  <a14:useLocalDpi xmlns:a14="http://schemas.microsoft.com/office/drawing/2010/main"/>
                </a:ext>
              </a:extLst>
            </a:blip>
            <a:srcRect/>
            <a:stretch>
              <a:fillRect/>
            </a:stretch>
          </p:blipFill>
          <p:spPr>
            <a:xfrm>
              <a:off x="1666890" y="5721985"/>
              <a:ext cx="800095" cy="831215"/>
            </a:xfrm>
            <a:prstGeom prst="rect">
              <a:avLst/>
            </a:prstGeom>
          </p:spPr>
        </p:pic>
        <p:pic>
          <p:nvPicPr>
            <p:cNvPr id="10" name="Afbeelding 9" descr="FS-symbooltjes.jpg"/>
            <p:cNvPicPr>
              <a:picLocks noChangeAspect="1"/>
            </p:cNvPicPr>
            <p:nvPr userDrawn="1"/>
          </p:nvPicPr>
          <p:blipFill>
            <a:blip r:embed="rId4" cstate="email">
              <a:grayscl/>
              <a:lum/>
              <a:alphaModFix amt="40000"/>
              <a:extLst>
                <a:ext uri="{28A0092B-C50C-407E-A947-70E740481C1C}">
                  <a14:useLocalDpi xmlns:a14="http://schemas.microsoft.com/office/drawing/2010/main"/>
                </a:ext>
              </a:extLst>
            </a:blip>
            <a:srcRect/>
            <a:stretch>
              <a:fillRect/>
            </a:stretch>
          </p:blipFill>
          <p:spPr>
            <a:xfrm>
              <a:off x="2619385" y="5715000"/>
              <a:ext cx="813419" cy="831215"/>
            </a:xfrm>
            <a:prstGeom prst="rect">
              <a:avLst/>
            </a:prstGeom>
          </p:spPr>
        </p:pic>
      </p:grpSp>
      <p:sp>
        <p:nvSpPr>
          <p:cNvPr id="2" name="Titel 1"/>
          <p:cNvSpPr>
            <a:spLocks noGrp="1"/>
          </p:cNvSpPr>
          <p:nvPr>
            <p:ph type="ctrTitle"/>
          </p:nvPr>
        </p:nvSpPr>
        <p:spPr>
          <a:xfrm>
            <a:off x="685800" y="1213707"/>
            <a:ext cx="7772400" cy="2386744"/>
          </a:xfrm>
        </p:spPr>
        <p:txBody>
          <a:bodyPr anchor="b" anchorCtr="0">
            <a:normAutofit/>
          </a:bodyPr>
          <a:lstStyle>
            <a:lvl1pPr>
              <a:defRPr sz="6000"/>
            </a:lvl1pPr>
          </a:lstStyle>
          <a:p>
            <a:r>
              <a:rPr lang="nl-BE"/>
              <a:t>Titelstijl van model bewerken</a:t>
            </a:r>
            <a:endParaRPr lang="nl-NL"/>
          </a:p>
        </p:txBody>
      </p:sp>
      <p:sp>
        <p:nvSpPr>
          <p:cNvPr id="3" name="Subtitel 2"/>
          <p:cNvSpPr>
            <a:spLocks noGrp="1"/>
          </p:cNvSpPr>
          <p:nvPr>
            <p:ph type="subTitle" idx="1" hasCustomPrompt="1"/>
          </p:nvPr>
        </p:nvSpPr>
        <p:spPr>
          <a:xfrm>
            <a:off x="685800" y="3717630"/>
            <a:ext cx="7772400" cy="1036051"/>
          </a:xfrm>
        </p:spPr>
        <p:txBody>
          <a:bodyPr>
            <a:normAutofit/>
          </a:bodyPr>
          <a:lstStyle>
            <a:lvl1pPr marL="0" indent="0" algn="l">
              <a:buNone/>
              <a:defRPr sz="2800" b="1" i="1">
                <a:solidFill>
                  <a:srgbClr val="52B62C"/>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Ondertitel</a:t>
            </a:r>
            <a:endParaRPr lang="nl-NL"/>
          </a:p>
        </p:txBody>
      </p:sp>
      <p:pic>
        <p:nvPicPr>
          <p:cNvPr id="13" name="FS.jpg"/>
          <p:cNvPicPr/>
          <p:nvPr userDrawn="1"/>
        </p:nvPicPr>
        <p:blipFill>
          <a:blip r:embed="rId5" cstate="email">
            <a:extLst>
              <a:ext uri="{28A0092B-C50C-407E-A947-70E740481C1C}">
                <a14:useLocalDpi xmlns:a14="http://schemas.microsoft.com/office/drawing/2010/main"/>
              </a:ext>
            </a:extLst>
          </a:blip>
          <a:srcRect/>
          <a:stretch>
            <a:fillRect/>
          </a:stretch>
        </p:blipFill>
        <p:spPr>
          <a:xfrm>
            <a:off x="6500443" y="5257800"/>
            <a:ext cx="2110157" cy="1348147"/>
          </a:xfrm>
          <a:prstGeom prst="rect">
            <a:avLst/>
          </a:prstGeom>
          <a:ln w="12700">
            <a:miter lim="400000"/>
          </a:ln>
        </p:spPr>
      </p:pic>
      <p:sp>
        <p:nvSpPr>
          <p:cNvPr id="17" name="Tijdelijke aanduiding voor inhoud 16"/>
          <p:cNvSpPr>
            <a:spLocks noGrp="1"/>
          </p:cNvSpPr>
          <p:nvPr>
            <p:ph sz="quarter" idx="10" hasCustomPrompt="1"/>
          </p:nvPr>
        </p:nvSpPr>
        <p:spPr>
          <a:xfrm>
            <a:off x="685800" y="5548313"/>
            <a:ext cx="5814643" cy="1057275"/>
          </a:xfrm>
        </p:spPr>
        <p:txBody>
          <a:bodyPr>
            <a:normAutofit/>
          </a:bodyPr>
          <a:lstStyle>
            <a:lvl1pPr>
              <a:buFont typeface="Arial"/>
              <a:buNone/>
              <a:defRPr sz="2000" b="0" i="0" baseline="0">
                <a:solidFill>
                  <a:srgbClr val="595959"/>
                </a:solidFill>
                <a:latin typeface="Helvetica Neue Light"/>
                <a:cs typeface="Helvetica Neue Light"/>
              </a:defRPr>
            </a:lvl1pPr>
          </a:lstStyle>
          <a:p>
            <a:pPr lvl="0"/>
            <a:r>
              <a:rPr lang="nl-BE"/>
              <a:t>Naam - Datum - Locatie</a:t>
            </a:r>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leen titel">
    <p:bg>
      <p:bgPr>
        <a:solidFill>
          <a:schemeClr val="accent3"/>
        </a:solidFill>
        <a:effectLst/>
      </p:bgPr>
    </p:bg>
    <p:spTree>
      <p:nvGrpSpPr>
        <p:cNvPr id="1" name=""/>
        <p:cNvGrpSpPr/>
        <p:nvPr/>
      </p:nvGrpSpPr>
      <p:grpSpPr>
        <a:xfrm>
          <a:off x="0" y="0"/>
          <a:ext cx="0" cy="0"/>
          <a:chOff x="0" y="0"/>
          <a:chExt cx="0" cy="0"/>
        </a:xfrm>
      </p:grpSpPr>
      <p:pic>
        <p:nvPicPr>
          <p:cNvPr id="7" name="Afbeelding 6" descr="FS ster.jpg"/>
          <p:cNvPicPr>
            <a:picLocks noChangeAspect="1"/>
          </p:cNvPicPr>
          <p:nvPr userDrawn="1"/>
        </p:nvPicPr>
        <p:blipFill>
          <a:blip r:embed="rId2" cstate="screen">
            <a:biLevel thresh="25000"/>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10" name="Titel 1"/>
          <p:cNvSpPr>
            <a:spLocks noGrp="1"/>
          </p:cNvSpPr>
          <p:nvPr>
            <p:ph type="ctrTitle"/>
          </p:nvPr>
        </p:nvSpPr>
        <p:spPr>
          <a:xfrm>
            <a:off x="685800" y="1917065"/>
            <a:ext cx="7772400" cy="4373304"/>
          </a:xfrm>
        </p:spPr>
        <p:txBody>
          <a:bodyPr anchor="t" anchorCtr="0">
            <a:normAutofit/>
          </a:bodyPr>
          <a:lstStyle>
            <a:lvl1pPr>
              <a:lnSpc>
                <a:spcPct val="80000"/>
              </a:lnSpc>
              <a:defRPr sz="6000">
                <a:solidFill>
                  <a:srgbClr val="FFFFFF"/>
                </a:solidFill>
              </a:defRPr>
            </a:lvl1pPr>
          </a:lstStyle>
          <a:p>
            <a:r>
              <a:rPr lang="nl-BE"/>
              <a:t>Titelstijl van model bewerken</a:t>
            </a:r>
            <a:endParaRPr lang="nl-NL" dirty="0"/>
          </a:p>
        </p:txBody>
      </p:sp>
    </p:spTree>
    <p:extLst>
      <p:ext uri="{BB962C8B-B14F-4D97-AF65-F5344CB8AC3E}">
        <p14:creationId xmlns:p14="http://schemas.microsoft.com/office/powerpoint/2010/main" val="1445354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lleen titel">
    <p:bg>
      <p:bgPr>
        <a:solidFill>
          <a:schemeClr val="bg2">
            <a:lumMod val="50000"/>
          </a:schemeClr>
        </a:solidFill>
        <a:effectLst/>
      </p:bgPr>
    </p:bg>
    <p:spTree>
      <p:nvGrpSpPr>
        <p:cNvPr id="1" name=""/>
        <p:cNvGrpSpPr/>
        <p:nvPr/>
      </p:nvGrpSpPr>
      <p:grpSpPr>
        <a:xfrm>
          <a:off x="0" y="0"/>
          <a:ext cx="0" cy="0"/>
          <a:chOff x="0" y="0"/>
          <a:chExt cx="0" cy="0"/>
        </a:xfrm>
      </p:grpSpPr>
      <p:pic>
        <p:nvPicPr>
          <p:cNvPr id="7" name="Afbeelding 6" descr="FS ster.jpg"/>
          <p:cNvPicPr>
            <a:picLocks noChangeAspect="1"/>
          </p:cNvPicPr>
          <p:nvPr userDrawn="1"/>
        </p:nvPicPr>
        <p:blipFill>
          <a:blip r:embed="rId2" cstate="screen">
            <a:biLevel thresh="25000"/>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6" name="Titel 1"/>
          <p:cNvSpPr txBox="1">
            <a:spLocks/>
          </p:cNvSpPr>
          <p:nvPr userDrawn="1"/>
        </p:nvSpPr>
        <p:spPr>
          <a:xfrm>
            <a:off x="251163" y="52360"/>
            <a:ext cx="1342224" cy="3242568"/>
          </a:xfrm>
          <a:prstGeom prst="rect">
            <a:avLst/>
          </a:prstGeom>
        </p:spPr>
        <p:txBody>
          <a:bodyPr vert="horz" lIns="91440" tIns="45720" rIns="91440" bIns="45720" rtlCol="0" anchor="b" anchorCtr="0">
            <a:noAutofit/>
          </a:bodyPr>
          <a:lstStyle>
            <a:lvl1pPr algn="l" defTabSz="457200" rtl="0" eaLnBrk="1" latinLnBrk="0" hangingPunct="1">
              <a:lnSpc>
                <a:spcPct val="80000"/>
              </a:lnSpc>
              <a:spcBef>
                <a:spcPct val="0"/>
              </a:spcBef>
              <a:buNone/>
              <a:defRPr sz="6000" b="0" i="0" kern="1200">
                <a:solidFill>
                  <a:srgbClr val="58735D"/>
                </a:solidFill>
                <a:latin typeface="Helvetica Neue Bold Condensed"/>
                <a:ea typeface="+mj-ea"/>
                <a:cs typeface="Helvetica Neue Bold Condensed"/>
              </a:defRPr>
            </a:lvl1pPr>
          </a:lstStyle>
          <a:p>
            <a:r>
              <a:rPr lang="nl-BE" sz="20000" b="1" i="1" dirty="0">
                <a:solidFill>
                  <a:schemeClr val="bg1"/>
                </a:solidFill>
                <a:latin typeface="Times New Roman"/>
                <a:cs typeface="Times New Roman"/>
              </a:rPr>
              <a:t>“</a:t>
            </a:r>
            <a:endParaRPr lang="nl-NL" sz="20000" b="1" i="1" dirty="0">
              <a:solidFill>
                <a:schemeClr val="bg1"/>
              </a:solidFill>
              <a:latin typeface="Times New Roman"/>
              <a:cs typeface="Times New Roman"/>
            </a:endParaRPr>
          </a:p>
        </p:txBody>
      </p:sp>
      <p:sp>
        <p:nvSpPr>
          <p:cNvPr id="11" name="Titel 1"/>
          <p:cNvSpPr>
            <a:spLocks noGrp="1"/>
          </p:cNvSpPr>
          <p:nvPr>
            <p:ph type="ctrTitle"/>
          </p:nvPr>
        </p:nvSpPr>
        <p:spPr>
          <a:xfrm>
            <a:off x="1593388" y="1917065"/>
            <a:ext cx="6661073" cy="4373304"/>
          </a:xfrm>
        </p:spPr>
        <p:txBody>
          <a:bodyPr anchor="t" anchorCtr="0">
            <a:normAutofit/>
          </a:bodyPr>
          <a:lstStyle>
            <a:lvl1pPr>
              <a:lnSpc>
                <a:spcPct val="80000"/>
              </a:lnSpc>
              <a:defRPr sz="4800" i="1">
                <a:solidFill>
                  <a:srgbClr val="FFFFFF"/>
                </a:solidFill>
              </a:defRPr>
            </a:lvl1pPr>
          </a:lstStyle>
          <a:p>
            <a:r>
              <a:rPr lang="nl-BE"/>
              <a:t>Titelstijl van model bewerken</a:t>
            </a:r>
            <a:endParaRPr lang="nl-NL" dirty="0"/>
          </a:p>
        </p:txBody>
      </p:sp>
    </p:spTree>
    <p:extLst>
      <p:ext uri="{BB962C8B-B14F-4D97-AF65-F5344CB8AC3E}">
        <p14:creationId xmlns:p14="http://schemas.microsoft.com/office/powerpoint/2010/main" val="513497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588608-5B33-4104-8F91-0D8F055F55DB}" type="datetimeFigureOut">
              <a:rPr lang="nl-BE" smtClean="0"/>
              <a:t>20/03/2017</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786B03D6-FF63-4465-AE0F-0704F18902A7}" type="slidenum">
              <a:rPr lang="nl-BE" smtClean="0"/>
              <a:t>‹#›</a:t>
            </a:fld>
            <a:endParaRPr lang="nl-BE"/>
          </a:p>
        </p:txBody>
      </p:sp>
      <p:pic>
        <p:nvPicPr>
          <p:cNvPr id="5" name="FS.jpg"/>
          <p:cNvPicPr>
            <a:picLocks noChangeAspect="1"/>
          </p:cNvPicPr>
          <p:nvPr userDrawn="1"/>
        </p:nvPicPr>
        <p:blipFill>
          <a:blip r:embed="rId2">
            <a:extLst/>
          </a:blip>
          <a:stretch>
            <a:fillRect/>
          </a:stretch>
        </p:blipFill>
        <p:spPr>
          <a:xfrm>
            <a:off x="7486651" y="3175"/>
            <a:ext cx="1636250" cy="1427836"/>
          </a:xfrm>
          <a:prstGeom prst="rect">
            <a:avLst/>
          </a:prstGeom>
          <a:ln w="12700">
            <a:miter lim="400000"/>
          </a:ln>
        </p:spPr>
      </p:pic>
    </p:spTree>
    <p:extLst>
      <p:ext uri="{BB962C8B-B14F-4D97-AF65-F5344CB8AC3E}">
        <p14:creationId xmlns:p14="http://schemas.microsoft.com/office/powerpoint/2010/main" val="764572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522201" cy="1143000"/>
          </a:xfrm>
        </p:spPr>
        <p:txBody>
          <a:bodyPr/>
          <a:lstStyle/>
          <a:p>
            <a:r>
              <a:rPr lang="nl-BE"/>
              <a:t>Titelstijl van model bewerken</a:t>
            </a:r>
            <a:endParaRPr lang="nl-NL"/>
          </a:p>
        </p:txBody>
      </p:sp>
      <p:sp>
        <p:nvSpPr>
          <p:cNvPr id="3" name="Tijdelijke aanduiding voor inhoud 2"/>
          <p:cNvSpPr>
            <a:spLocks noGrp="1"/>
          </p:cNvSpPr>
          <p:nvPr>
            <p:ph idx="1" hasCustomPrompt="1"/>
          </p:nvPr>
        </p:nvSpPr>
        <p:spPr>
          <a:xfrm>
            <a:off x="457200" y="1600200"/>
            <a:ext cx="8229600" cy="4525963"/>
          </a:xfrm>
        </p:spPr>
        <p:txBody>
          <a:bodyPr/>
          <a:lstStyle>
            <a:lvl1pPr>
              <a:defRPr baseline="0"/>
            </a:lvl1pPr>
          </a:lstStyle>
          <a:p>
            <a:pPr lvl="0"/>
            <a:r>
              <a:rPr lang="nl-BE"/>
              <a:t>Eerste niveau</a:t>
            </a:r>
          </a:p>
          <a:p>
            <a:pPr lvl="1"/>
            <a:r>
              <a:rPr lang="nl-BE"/>
              <a:t>Tweede niveau</a:t>
            </a:r>
          </a:p>
          <a:p>
            <a:pPr lvl="2"/>
            <a:r>
              <a:rPr lang="nl-BE"/>
              <a:t>Derde niveau</a:t>
            </a:r>
          </a:p>
          <a:p>
            <a:pPr lvl="3"/>
            <a:r>
              <a:rPr lang="nl-BE"/>
              <a:t>Vierde niveau</a:t>
            </a:r>
          </a:p>
        </p:txBody>
      </p:sp>
      <p:pic>
        <p:nvPicPr>
          <p:cNvPr id="7" name="Afbeelding 6" descr="FS s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8" name="Tijdelijke aanduiding voor dianummer 6"/>
          <p:cNvSpPr>
            <a:spLocks noGrp="1"/>
          </p:cNvSpPr>
          <p:nvPr>
            <p:ph type="sldNum" sz="quarter" idx="4"/>
          </p:nvPr>
        </p:nvSpPr>
        <p:spPr>
          <a:xfrm>
            <a:off x="6553200" y="6356350"/>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8" name="Titel 1"/>
          <p:cNvSpPr>
            <a:spLocks noGrp="1"/>
          </p:cNvSpPr>
          <p:nvPr>
            <p:ph type="title"/>
          </p:nvPr>
        </p:nvSpPr>
        <p:spPr>
          <a:xfrm>
            <a:off x="457200" y="274638"/>
            <a:ext cx="7522201" cy="1143000"/>
          </a:xfrm>
        </p:spPr>
        <p:txBody>
          <a:bodyPr/>
          <a:lstStyle/>
          <a:p>
            <a:r>
              <a:rPr lang="nl-BE"/>
              <a:t>Titelstijl van model bewerken</a:t>
            </a:r>
            <a:endParaRPr lang="nl-NL"/>
          </a:p>
        </p:txBody>
      </p:sp>
      <p:pic>
        <p:nvPicPr>
          <p:cNvPr id="9" name="Afbeelding 8" descr="FS s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10" name="Tijdelijke aanduiding voor dianummer 6"/>
          <p:cNvSpPr>
            <a:spLocks noGrp="1"/>
          </p:cNvSpPr>
          <p:nvPr>
            <p:ph type="sldNum" sz="quarter" idx="4"/>
          </p:nvPr>
        </p:nvSpPr>
        <p:spPr>
          <a:xfrm>
            <a:off x="6553200" y="6356350"/>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itel 1"/>
          <p:cNvSpPr>
            <a:spLocks noGrp="1"/>
          </p:cNvSpPr>
          <p:nvPr>
            <p:ph type="title"/>
          </p:nvPr>
        </p:nvSpPr>
        <p:spPr>
          <a:xfrm>
            <a:off x="457200" y="274638"/>
            <a:ext cx="7522201" cy="1143000"/>
          </a:xfrm>
        </p:spPr>
        <p:txBody>
          <a:bodyPr/>
          <a:lstStyle/>
          <a:p>
            <a:r>
              <a:rPr lang="nl-BE"/>
              <a:t>Titelstijl van model bewerken</a:t>
            </a:r>
            <a:endParaRPr lang="nl-NL"/>
          </a:p>
        </p:txBody>
      </p:sp>
      <p:pic>
        <p:nvPicPr>
          <p:cNvPr id="7" name="Afbeelding 6" descr="FS s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8" name="Tijdelijke aanduiding voor dianummer 6"/>
          <p:cNvSpPr>
            <a:spLocks noGrp="1"/>
          </p:cNvSpPr>
          <p:nvPr>
            <p:ph type="sldNum" sz="quarter" idx="4"/>
          </p:nvPr>
        </p:nvSpPr>
        <p:spPr>
          <a:xfrm>
            <a:off x="6553200" y="6356350"/>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woColumns">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51521" y="1028680"/>
            <a:ext cx="4230468" cy="5280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22" name="Title 21"/>
          <p:cNvSpPr>
            <a:spLocks noGrp="1"/>
          </p:cNvSpPr>
          <p:nvPr>
            <p:ph type="title"/>
          </p:nvPr>
        </p:nvSpPr>
        <p:spPr/>
        <p:txBody>
          <a:bodyPr/>
          <a:lstStyle/>
          <a:p>
            <a:r>
              <a:rPr lang="en-US"/>
              <a:t>Click to edit Master title style</a:t>
            </a:r>
            <a:endParaRPr lang="nl-BE"/>
          </a:p>
        </p:txBody>
      </p:sp>
      <p:sp>
        <p:nvSpPr>
          <p:cNvPr id="9" name="Content Placeholder 4"/>
          <p:cNvSpPr>
            <a:spLocks noGrp="1"/>
          </p:cNvSpPr>
          <p:nvPr>
            <p:ph sz="quarter" idx="11"/>
          </p:nvPr>
        </p:nvSpPr>
        <p:spPr>
          <a:xfrm>
            <a:off x="4656396" y="1028680"/>
            <a:ext cx="4230468" cy="5280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862177027"/>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879599"/>
            <a:ext cx="7772400" cy="1720851"/>
          </a:xfrm>
        </p:spPr>
        <p:txBody>
          <a:bodyPr anchor="b" anchorCtr="0">
            <a:normAutofit/>
          </a:bodyPr>
          <a:lstStyle>
            <a:lvl1pPr>
              <a:lnSpc>
                <a:spcPct val="80000"/>
              </a:lnSpc>
              <a:defRPr sz="5400"/>
            </a:lvl1pPr>
          </a:lstStyle>
          <a:p>
            <a:r>
              <a:rPr lang="nl-BE"/>
              <a:t>Titelstijl van model bewerken</a:t>
            </a:r>
            <a:endParaRPr lang="nl-NL" dirty="0"/>
          </a:p>
        </p:txBody>
      </p:sp>
      <p:sp>
        <p:nvSpPr>
          <p:cNvPr id="3" name="Subtitel 2"/>
          <p:cNvSpPr>
            <a:spLocks noGrp="1"/>
          </p:cNvSpPr>
          <p:nvPr>
            <p:ph type="subTitle" idx="1" hasCustomPrompt="1"/>
          </p:nvPr>
        </p:nvSpPr>
        <p:spPr>
          <a:xfrm>
            <a:off x="685800" y="3717631"/>
            <a:ext cx="7772400" cy="1036051"/>
          </a:xfrm>
        </p:spPr>
        <p:txBody>
          <a:bodyPr>
            <a:normAutofit/>
          </a:bodyPr>
          <a:lstStyle>
            <a:lvl1pPr marL="0" indent="0" algn="l">
              <a:buNone/>
              <a:defRPr sz="2800" b="1" i="1">
                <a:solidFill>
                  <a:srgbClr val="52B62C"/>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Ondertitel</a:t>
            </a:r>
            <a:endParaRPr lang="nl-NL"/>
          </a:p>
        </p:txBody>
      </p:sp>
      <p:sp>
        <p:nvSpPr>
          <p:cNvPr id="17" name="Tijdelijke aanduiding voor inhoud 16"/>
          <p:cNvSpPr>
            <a:spLocks noGrp="1"/>
          </p:cNvSpPr>
          <p:nvPr>
            <p:ph sz="quarter" idx="10" hasCustomPrompt="1"/>
          </p:nvPr>
        </p:nvSpPr>
        <p:spPr>
          <a:xfrm>
            <a:off x="685801" y="5548313"/>
            <a:ext cx="5814643" cy="1057275"/>
          </a:xfrm>
        </p:spPr>
        <p:txBody>
          <a:bodyPr>
            <a:normAutofit/>
          </a:bodyPr>
          <a:lstStyle>
            <a:lvl1pPr>
              <a:buFont typeface="Arial"/>
              <a:buNone/>
              <a:defRPr sz="2000" b="0" i="0" baseline="0">
                <a:solidFill>
                  <a:srgbClr val="595959"/>
                </a:solidFill>
                <a:latin typeface="Helvetica Neue Light"/>
                <a:cs typeface="Helvetica Neue Light"/>
              </a:defRPr>
            </a:lvl1pPr>
          </a:lstStyle>
          <a:p>
            <a:pPr lvl="0"/>
            <a:r>
              <a:rPr lang="nl-BE"/>
              <a:t>Naam - Datum - Locatie</a:t>
            </a:r>
            <a:endParaRPr lang="nl-NL"/>
          </a:p>
        </p:txBody>
      </p:sp>
      <p:pic>
        <p:nvPicPr>
          <p:cNvPr id="11" name="FS.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499511" y="112968"/>
            <a:ext cx="1521403" cy="972000"/>
          </a:xfrm>
          <a:prstGeom prst="rect">
            <a:avLst/>
          </a:prstGeom>
          <a:ln w="12700">
            <a:miter lim="400000"/>
          </a:ln>
        </p:spPr>
      </p:pic>
    </p:spTree>
    <p:extLst>
      <p:ext uri="{BB962C8B-B14F-4D97-AF65-F5344CB8AC3E}">
        <p14:creationId xmlns:p14="http://schemas.microsoft.com/office/powerpoint/2010/main" val="2652979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grpSp>
        <p:nvGrpSpPr>
          <p:cNvPr id="7" name="Groeperen 6"/>
          <p:cNvGrpSpPr/>
          <p:nvPr userDrawn="1"/>
        </p:nvGrpSpPr>
        <p:grpSpPr>
          <a:xfrm>
            <a:off x="640844" y="4793484"/>
            <a:ext cx="2472304" cy="754380"/>
            <a:chOff x="685800" y="5715000"/>
            <a:chExt cx="2747004" cy="838200"/>
          </a:xfrm>
        </p:grpSpPr>
        <p:pic>
          <p:nvPicPr>
            <p:cNvPr id="8" name="Afbeelding 7" descr="FS-symbooltjes.jpg"/>
            <p:cNvPicPr>
              <a:picLocks noChangeAspect="1"/>
            </p:cNvPicPr>
            <p:nvPr userDrawn="1"/>
          </p:nvPicPr>
          <p:blipFill>
            <a:blip r:embed="rId2" cstate="screen">
              <a:grayscl/>
              <a:lum/>
              <a:alphaModFix amt="40000"/>
              <a:extLst>
                <a:ext uri="{28A0092B-C50C-407E-A947-70E740481C1C}">
                  <a14:useLocalDpi xmlns:a14="http://schemas.microsoft.com/office/drawing/2010/main"/>
                </a:ext>
              </a:extLst>
            </a:blip>
            <a:srcRect/>
            <a:stretch>
              <a:fillRect/>
            </a:stretch>
          </p:blipFill>
          <p:spPr>
            <a:xfrm>
              <a:off x="685800" y="5715000"/>
              <a:ext cx="866785" cy="831215"/>
            </a:xfrm>
            <a:prstGeom prst="rect">
              <a:avLst/>
            </a:prstGeom>
          </p:spPr>
        </p:pic>
        <p:pic>
          <p:nvPicPr>
            <p:cNvPr id="9" name="Afbeelding 8" descr="FS-symbooltjes.jpg"/>
            <p:cNvPicPr>
              <a:picLocks noChangeAspect="1"/>
            </p:cNvPicPr>
            <p:nvPr userDrawn="1"/>
          </p:nvPicPr>
          <p:blipFill>
            <a:blip r:embed="rId3" cstate="screen">
              <a:grayscl/>
              <a:lum/>
              <a:alphaModFix amt="40000"/>
              <a:extLst>
                <a:ext uri="{28A0092B-C50C-407E-A947-70E740481C1C}">
                  <a14:useLocalDpi xmlns:a14="http://schemas.microsoft.com/office/drawing/2010/main"/>
                </a:ext>
              </a:extLst>
            </a:blip>
            <a:srcRect/>
            <a:stretch>
              <a:fillRect/>
            </a:stretch>
          </p:blipFill>
          <p:spPr>
            <a:xfrm>
              <a:off x="1666890" y="5721985"/>
              <a:ext cx="800095" cy="831215"/>
            </a:xfrm>
            <a:prstGeom prst="rect">
              <a:avLst/>
            </a:prstGeom>
          </p:spPr>
        </p:pic>
        <p:pic>
          <p:nvPicPr>
            <p:cNvPr id="10" name="Afbeelding 9" descr="FS-symbooltjes.jpg"/>
            <p:cNvPicPr>
              <a:picLocks noChangeAspect="1"/>
            </p:cNvPicPr>
            <p:nvPr userDrawn="1"/>
          </p:nvPicPr>
          <p:blipFill>
            <a:blip r:embed="rId4" cstate="screen">
              <a:grayscl/>
              <a:lum/>
              <a:alphaModFix amt="40000"/>
              <a:extLst>
                <a:ext uri="{28A0092B-C50C-407E-A947-70E740481C1C}">
                  <a14:useLocalDpi xmlns:a14="http://schemas.microsoft.com/office/drawing/2010/main"/>
                </a:ext>
              </a:extLst>
            </a:blip>
            <a:srcRect/>
            <a:stretch>
              <a:fillRect/>
            </a:stretch>
          </p:blipFill>
          <p:spPr>
            <a:xfrm>
              <a:off x="2619385" y="5715000"/>
              <a:ext cx="813419" cy="831215"/>
            </a:xfrm>
            <a:prstGeom prst="rect">
              <a:avLst/>
            </a:prstGeom>
          </p:spPr>
        </p:pic>
      </p:grpSp>
      <p:sp>
        <p:nvSpPr>
          <p:cNvPr id="2" name="Titel 1"/>
          <p:cNvSpPr>
            <a:spLocks noGrp="1"/>
          </p:cNvSpPr>
          <p:nvPr>
            <p:ph type="ctrTitle"/>
          </p:nvPr>
        </p:nvSpPr>
        <p:spPr>
          <a:xfrm>
            <a:off x="685800" y="1213707"/>
            <a:ext cx="7772400" cy="2386744"/>
          </a:xfrm>
        </p:spPr>
        <p:txBody>
          <a:bodyPr anchor="b" anchorCtr="0">
            <a:normAutofit/>
          </a:bodyPr>
          <a:lstStyle>
            <a:lvl1pPr>
              <a:lnSpc>
                <a:spcPct val="80000"/>
              </a:lnSpc>
              <a:defRPr sz="5400"/>
            </a:lvl1pPr>
          </a:lstStyle>
          <a:p>
            <a:r>
              <a:rPr lang="nl-BE"/>
              <a:t>Titelstijl van model bewerken</a:t>
            </a:r>
            <a:endParaRPr lang="nl-NL" dirty="0"/>
          </a:p>
        </p:txBody>
      </p:sp>
      <p:sp>
        <p:nvSpPr>
          <p:cNvPr id="3" name="Subtitel 2"/>
          <p:cNvSpPr>
            <a:spLocks noGrp="1"/>
          </p:cNvSpPr>
          <p:nvPr>
            <p:ph type="subTitle" idx="1" hasCustomPrompt="1"/>
          </p:nvPr>
        </p:nvSpPr>
        <p:spPr>
          <a:xfrm>
            <a:off x="685800" y="3717631"/>
            <a:ext cx="7772400" cy="1036051"/>
          </a:xfrm>
        </p:spPr>
        <p:txBody>
          <a:bodyPr>
            <a:normAutofit/>
          </a:bodyPr>
          <a:lstStyle>
            <a:lvl1pPr marL="0" indent="0" algn="l">
              <a:buNone/>
              <a:defRPr sz="2800" b="1" i="1">
                <a:solidFill>
                  <a:srgbClr val="52B62C"/>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Ondertitel</a:t>
            </a:r>
            <a:endParaRPr lang="nl-NL"/>
          </a:p>
        </p:txBody>
      </p:sp>
      <p:pic>
        <p:nvPicPr>
          <p:cNvPr id="13" name="FS.jpg"/>
          <p:cNvPicPr/>
          <p:nvPr userDrawn="1"/>
        </p:nvPicPr>
        <p:blipFill>
          <a:blip r:embed="rId5" cstate="screen">
            <a:extLst>
              <a:ext uri="{28A0092B-C50C-407E-A947-70E740481C1C}">
                <a14:useLocalDpi xmlns:a14="http://schemas.microsoft.com/office/drawing/2010/main"/>
              </a:ext>
            </a:extLst>
          </a:blip>
          <a:srcRect/>
          <a:stretch>
            <a:fillRect/>
          </a:stretch>
        </p:blipFill>
        <p:spPr>
          <a:xfrm>
            <a:off x="6500444" y="5257801"/>
            <a:ext cx="2110157" cy="1348147"/>
          </a:xfrm>
          <a:prstGeom prst="rect">
            <a:avLst/>
          </a:prstGeom>
          <a:ln w="12700">
            <a:miter lim="400000"/>
          </a:ln>
        </p:spPr>
      </p:pic>
      <p:sp>
        <p:nvSpPr>
          <p:cNvPr id="17" name="Tijdelijke aanduiding voor inhoud 16"/>
          <p:cNvSpPr>
            <a:spLocks noGrp="1"/>
          </p:cNvSpPr>
          <p:nvPr>
            <p:ph sz="quarter" idx="10" hasCustomPrompt="1"/>
          </p:nvPr>
        </p:nvSpPr>
        <p:spPr>
          <a:xfrm>
            <a:off x="685801" y="5548313"/>
            <a:ext cx="5814643" cy="1057275"/>
          </a:xfrm>
        </p:spPr>
        <p:txBody>
          <a:bodyPr>
            <a:normAutofit/>
          </a:bodyPr>
          <a:lstStyle>
            <a:lvl1pPr>
              <a:buFont typeface="Arial"/>
              <a:buNone/>
              <a:defRPr sz="2000" b="0" i="0" baseline="0">
                <a:solidFill>
                  <a:srgbClr val="595959"/>
                </a:solidFill>
                <a:latin typeface="Helvetica Neue Light"/>
                <a:cs typeface="Helvetica Neue Light"/>
              </a:defRPr>
            </a:lvl1pPr>
          </a:lstStyle>
          <a:p>
            <a:pPr lvl="0"/>
            <a:r>
              <a:rPr lang="nl-BE"/>
              <a:t>Naam - Datum - Locatie</a:t>
            </a:r>
            <a:endParaRPr lang="nl-NL"/>
          </a:p>
        </p:txBody>
      </p:sp>
    </p:spTree>
    <p:extLst>
      <p:ext uri="{BB962C8B-B14F-4D97-AF65-F5344CB8AC3E}">
        <p14:creationId xmlns:p14="http://schemas.microsoft.com/office/powerpoint/2010/main" val="93177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1" y="274638"/>
            <a:ext cx="7522201" cy="1143000"/>
          </a:xfrm>
        </p:spPr>
        <p:txBody>
          <a:bodyPr>
            <a:normAutofit/>
          </a:bodyPr>
          <a:lstStyle>
            <a:lvl1pPr>
              <a:lnSpc>
                <a:spcPct val="80000"/>
              </a:lnSpc>
              <a:defRPr sz="3600"/>
            </a:lvl1pPr>
          </a:lstStyle>
          <a:p>
            <a:r>
              <a:rPr lang="nl-BE" dirty="0"/>
              <a:t>Titelstijl van model bewerken</a:t>
            </a:r>
            <a:endParaRPr lang="nl-NL" dirty="0"/>
          </a:p>
        </p:txBody>
      </p:sp>
      <p:sp>
        <p:nvSpPr>
          <p:cNvPr id="3" name="Tijdelijke aanduiding voor inhoud 2"/>
          <p:cNvSpPr>
            <a:spLocks noGrp="1"/>
          </p:cNvSpPr>
          <p:nvPr>
            <p:ph idx="1" hasCustomPrompt="1"/>
          </p:nvPr>
        </p:nvSpPr>
        <p:spPr>
          <a:xfrm>
            <a:off x="457200" y="1600201"/>
            <a:ext cx="8229600" cy="4525963"/>
          </a:xfrm>
        </p:spPr>
        <p:txBody>
          <a:bodyPr/>
          <a:lstStyle>
            <a:lvl1pPr>
              <a:defRPr baseline="0"/>
            </a:lvl1pPr>
          </a:lstStyle>
          <a:p>
            <a:pPr lvl="0"/>
            <a:r>
              <a:rPr lang="nl-BE"/>
              <a:t>Eerste niveau</a:t>
            </a:r>
          </a:p>
          <a:p>
            <a:pPr lvl="1"/>
            <a:r>
              <a:rPr lang="nl-BE"/>
              <a:t>Tweede niveau</a:t>
            </a:r>
          </a:p>
          <a:p>
            <a:pPr lvl="2"/>
            <a:r>
              <a:rPr lang="nl-BE"/>
              <a:t>Derde niveau</a:t>
            </a:r>
          </a:p>
          <a:p>
            <a:pPr lvl="3"/>
            <a:r>
              <a:rPr lang="nl-BE"/>
              <a:t>Vierde niveau</a:t>
            </a:r>
          </a:p>
        </p:txBody>
      </p:sp>
      <p:pic>
        <p:nvPicPr>
          <p:cNvPr id="7" name="Afbeelding 6" descr="FS ster.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8" name="Tijdelijke aanduiding voor dianummer 6"/>
          <p:cNvSpPr>
            <a:spLocks noGrp="1"/>
          </p:cNvSpPr>
          <p:nvPr>
            <p:ph type="sldNum" sz="quarter" idx="4"/>
          </p:nvPr>
        </p:nvSpPr>
        <p:spPr>
          <a:xfrm>
            <a:off x="6553200" y="6356351"/>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extLst>
      <p:ext uri="{BB962C8B-B14F-4D97-AF65-F5344CB8AC3E}">
        <p14:creationId xmlns:p14="http://schemas.microsoft.com/office/powerpoint/2010/main" val="3787983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8" name="Titel 1"/>
          <p:cNvSpPr>
            <a:spLocks noGrp="1"/>
          </p:cNvSpPr>
          <p:nvPr>
            <p:ph type="title"/>
          </p:nvPr>
        </p:nvSpPr>
        <p:spPr>
          <a:xfrm>
            <a:off x="457201" y="274638"/>
            <a:ext cx="7522201" cy="1143000"/>
          </a:xfrm>
        </p:spPr>
        <p:txBody>
          <a:bodyPr/>
          <a:lstStyle/>
          <a:p>
            <a:r>
              <a:rPr lang="nl-BE"/>
              <a:t>Titelstijl van model bewerken</a:t>
            </a:r>
            <a:endParaRPr lang="nl-NL"/>
          </a:p>
        </p:txBody>
      </p:sp>
      <p:pic>
        <p:nvPicPr>
          <p:cNvPr id="9" name="Afbeelding 8" descr="FS ster.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10" name="Tijdelijke aanduiding voor dianummer 6"/>
          <p:cNvSpPr>
            <a:spLocks noGrp="1"/>
          </p:cNvSpPr>
          <p:nvPr>
            <p:ph type="sldNum" sz="quarter" idx="4"/>
          </p:nvPr>
        </p:nvSpPr>
        <p:spPr>
          <a:xfrm>
            <a:off x="6553200" y="6356351"/>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extLst>
      <p:ext uri="{BB962C8B-B14F-4D97-AF65-F5344CB8AC3E}">
        <p14:creationId xmlns:p14="http://schemas.microsoft.com/office/powerpoint/2010/main" val="42068218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a:t>Titel</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Eerste niveau</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Tijdelijke aanduiding voor dianummer 6"/>
          <p:cNvSpPr>
            <a:spLocks noGrp="1"/>
          </p:cNvSpPr>
          <p:nvPr>
            <p:ph type="sldNum" sz="quarter" idx="4"/>
          </p:nvPr>
        </p:nvSpPr>
        <p:spPr>
          <a:xfrm>
            <a:off x="6553200" y="6356350"/>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746" r:id="rId5"/>
  </p:sldLayoutIdLst>
  <p:hf hdr="0" ftr="0" dt="0"/>
  <p:txStyles>
    <p:titleStyle>
      <a:lvl1pPr algn="l" defTabSz="457200" rtl="0" eaLnBrk="1" latinLnBrk="0" hangingPunct="1">
        <a:spcBef>
          <a:spcPct val="0"/>
        </a:spcBef>
        <a:buNone/>
        <a:defRPr sz="4800" b="0" i="0" kern="1200">
          <a:solidFill>
            <a:srgbClr val="58735D"/>
          </a:solidFill>
          <a:latin typeface="Helvetica Neue Bold Condensed"/>
          <a:ea typeface="+mj-ea"/>
          <a:cs typeface="Helvetica Neue Bold Condensed"/>
        </a:defRPr>
      </a:lvl1pPr>
    </p:titleStyle>
    <p:bodyStyle>
      <a:lvl1pPr marL="342900" indent="-342900" algn="l" defTabSz="457200" rtl="0" eaLnBrk="1" latinLnBrk="0" hangingPunct="1">
        <a:spcBef>
          <a:spcPct val="20000"/>
        </a:spcBef>
        <a:buClr>
          <a:srgbClr val="52B62C"/>
        </a:buClr>
        <a:buSzPct val="90000"/>
        <a:buFontTx/>
        <a:buBlip>
          <a:blip r:embed="rId7"/>
        </a:buBlip>
        <a:defRPr sz="3200" b="0" i="0" kern="1200">
          <a:solidFill>
            <a:srgbClr val="3A4D3E"/>
          </a:solidFill>
          <a:latin typeface="Helvetica Neue"/>
          <a:ea typeface="+mn-ea"/>
          <a:cs typeface="Helvetica Neue"/>
        </a:defRPr>
      </a:lvl1pPr>
      <a:lvl2pPr marL="742950" indent="-285750" algn="l" defTabSz="457200" rtl="0" eaLnBrk="1" latinLnBrk="0" hangingPunct="1">
        <a:spcBef>
          <a:spcPct val="20000"/>
        </a:spcBef>
        <a:buClr>
          <a:srgbClr val="52B62C"/>
        </a:buClr>
        <a:buFont typeface="Arial"/>
        <a:buChar char="•"/>
        <a:defRPr sz="2800" b="0" i="0" kern="1200">
          <a:solidFill>
            <a:srgbClr val="3A4D3E"/>
          </a:solidFill>
          <a:latin typeface="Helvetica Neue"/>
          <a:ea typeface="+mn-ea"/>
          <a:cs typeface="Helvetica Neue"/>
        </a:defRPr>
      </a:lvl2pPr>
      <a:lvl3pPr marL="1143000" indent="-228600" algn="l" defTabSz="457200" rtl="0" eaLnBrk="1" latinLnBrk="0" hangingPunct="1">
        <a:spcBef>
          <a:spcPct val="20000"/>
        </a:spcBef>
        <a:buClr>
          <a:srgbClr val="52B62C"/>
        </a:buClr>
        <a:buFont typeface="Arial"/>
        <a:buChar char="•"/>
        <a:defRPr sz="2400" b="0" i="0" kern="1200">
          <a:solidFill>
            <a:srgbClr val="3A4D3E"/>
          </a:solidFill>
          <a:latin typeface="Helvetica Neue"/>
          <a:ea typeface="+mn-ea"/>
          <a:cs typeface="Helvetica Neue"/>
        </a:defRPr>
      </a:lvl3pPr>
      <a:lvl4pPr marL="1600200" indent="-228600" algn="l" defTabSz="457200" rtl="0" eaLnBrk="1" latinLnBrk="0" hangingPunct="1">
        <a:spcBef>
          <a:spcPct val="20000"/>
        </a:spcBef>
        <a:buClr>
          <a:srgbClr val="52B62C"/>
        </a:buClr>
        <a:buFont typeface="Arial"/>
        <a:buChar char="–"/>
        <a:defRPr sz="2000" b="0" i="0" kern="1200">
          <a:solidFill>
            <a:srgbClr val="3A4D3E"/>
          </a:solidFill>
          <a:latin typeface="Helvetica Neue"/>
          <a:ea typeface="+mn-ea"/>
          <a:cs typeface="Helvetica Neue"/>
        </a:defRPr>
      </a:lvl4pPr>
      <a:lvl5pPr marL="2057400" indent="-228600" algn="l" defTabSz="457200" rtl="0" eaLnBrk="1" latinLnBrk="0" hangingPunct="1">
        <a:spcBef>
          <a:spcPct val="20000"/>
        </a:spcBef>
        <a:buClr>
          <a:srgbClr val="52B62C"/>
        </a:buClr>
        <a:buFont typeface="Arial"/>
        <a:buChar char="»"/>
        <a:defRPr sz="2000" b="0" i="0" kern="1200">
          <a:solidFill>
            <a:srgbClr val="3A4D3E"/>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dirty="0"/>
              <a:t>Titel</a:t>
            </a:r>
            <a:endParaRPr lang="nl-NL" dirty="0"/>
          </a:p>
        </p:txBody>
      </p:sp>
      <p:sp>
        <p:nvSpPr>
          <p:cNvPr id="3" name="Tijdelijke aanduiding voor tekst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nl-BE" dirty="0"/>
              <a:t>Eerste niveau</a:t>
            </a:r>
          </a:p>
          <a:p>
            <a:pPr lvl="1"/>
            <a:r>
              <a:rPr lang="nl-BE" dirty="0"/>
              <a:t>Tweede niveau</a:t>
            </a:r>
          </a:p>
          <a:p>
            <a:pPr lvl="2"/>
            <a:r>
              <a:rPr lang="nl-BE" dirty="0"/>
              <a:t>Derde niveau</a:t>
            </a:r>
          </a:p>
          <a:p>
            <a:pPr lvl="3"/>
            <a:r>
              <a:rPr lang="nl-BE" dirty="0"/>
              <a:t>Vierde niveau</a:t>
            </a:r>
          </a:p>
          <a:p>
            <a:pPr lvl="4"/>
            <a:r>
              <a:rPr lang="nl-BE" dirty="0"/>
              <a:t>Vijfde niveau</a:t>
            </a:r>
            <a:endParaRPr lang="nl-NL" dirty="0"/>
          </a:p>
        </p:txBody>
      </p:sp>
      <p:sp>
        <p:nvSpPr>
          <p:cNvPr id="7" name="Tijdelijke aanduiding voor dianummer 6"/>
          <p:cNvSpPr>
            <a:spLocks noGrp="1"/>
          </p:cNvSpPr>
          <p:nvPr>
            <p:ph type="sldNum" sz="quarter" idx="4"/>
          </p:nvPr>
        </p:nvSpPr>
        <p:spPr>
          <a:xfrm>
            <a:off x="6553200" y="6356351"/>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extLst>
      <p:ext uri="{BB962C8B-B14F-4D97-AF65-F5344CB8AC3E}">
        <p14:creationId xmlns:p14="http://schemas.microsoft.com/office/powerpoint/2010/main" val="180160293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7" r:id="rId7"/>
  </p:sldLayoutIdLst>
  <p:hf sldNum="0" hdr="0" ftr="0" dt="0"/>
  <p:txStyles>
    <p:titleStyle>
      <a:lvl1pPr algn="l" defTabSz="457200" rtl="0" eaLnBrk="1" latinLnBrk="0" hangingPunct="1">
        <a:lnSpc>
          <a:spcPct val="80000"/>
        </a:lnSpc>
        <a:spcBef>
          <a:spcPct val="0"/>
        </a:spcBef>
        <a:buNone/>
        <a:defRPr sz="3600" b="1" i="0" kern="1200">
          <a:solidFill>
            <a:srgbClr val="58735D"/>
          </a:solidFill>
          <a:latin typeface="Arial Black"/>
          <a:ea typeface="+mj-ea"/>
          <a:cs typeface="Arial Black"/>
        </a:defRPr>
      </a:lvl1pPr>
    </p:titleStyle>
    <p:bodyStyle>
      <a:lvl1pPr marL="342900" indent="-342900" algn="l" defTabSz="457200" rtl="0" eaLnBrk="1" latinLnBrk="0" hangingPunct="1">
        <a:spcBef>
          <a:spcPct val="20000"/>
        </a:spcBef>
        <a:buClr>
          <a:srgbClr val="52B62C"/>
        </a:buClr>
        <a:buSzPct val="90000"/>
        <a:buFontTx/>
        <a:buBlip>
          <a:blip r:embed="rId9"/>
        </a:buBlip>
        <a:defRPr sz="2800" b="0" i="0" kern="1200">
          <a:solidFill>
            <a:srgbClr val="3A4D3E"/>
          </a:solidFill>
          <a:latin typeface="Arial" charset="0"/>
          <a:ea typeface="+mn-ea"/>
          <a:cs typeface="Arial" charset="0"/>
        </a:defRPr>
      </a:lvl1pPr>
      <a:lvl2pPr marL="742950" indent="-285750" algn="l" defTabSz="457200" rtl="0" eaLnBrk="1" latinLnBrk="0" hangingPunct="1">
        <a:spcBef>
          <a:spcPct val="20000"/>
        </a:spcBef>
        <a:buClr>
          <a:srgbClr val="52B62C"/>
        </a:buClr>
        <a:buFont typeface="Arial"/>
        <a:buChar char="•"/>
        <a:defRPr sz="2400" b="0" i="0" kern="1200">
          <a:solidFill>
            <a:srgbClr val="3A4D3E"/>
          </a:solidFill>
          <a:latin typeface="Arial" charset="0"/>
          <a:ea typeface="+mn-ea"/>
          <a:cs typeface="Arial" charset="0"/>
        </a:defRPr>
      </a:lvl2pPr>
      <a:lvl3pPr marL="1143000" indent="-228600" algn="l" defTabSz="457200" rtl="0" eaLnBrk="1" latinLnBrk="0" hangingPunct="1">
        <a:spcBef>
          <a:spcPct val="20000"/>
        </a:spcBef>
        <a:buClr>
          <a:srgbClr val="52B62C"/>
        </a:buClr>
        <a:buFont typeface="Arial"/>
        <a:buChar char="•"/>
        <a:defRPr sz="2000" b="0" i="0" kern="1200">
          <a:solidFill>
            <a:srgbClr val="3A4D3E"/>
          </a:solidFill>
          <a:latin typeface="Arial" charset="0"/>
          <a:ea typeface="+mn-ea"/>
          <a:cs typeface="Arial" charset="0"/>
        </a:defRPr>
      </a:lvl3pPr>
      <a:lvl4pPr marL="1600200" indent="-228600" algn="l" defTabSz="457200" rtl="0" eaLnBrk="1" latinLnBrk="0" hangingPunct="1">
        <a:spcBef>
          <a:spcPct val="20000"/>
        </a:spcBef>
        <a:buClr>
          <a:srgbClr val="52B62C"/>
        </a:buClr>
        <a:buFont typeface="Arial"/>
        <a:buChar char="–"/>
        <a:defRPr sz="1800" b="0" i="0" kern="1200">
          <a:solidFill>
            <a:srgbClr val="3A4D3E"/>
          </a:solidFill>
          <a:latin typeface="Arial" charset="0"/>
          <a:ea typeface="+mn-ea"/>
          <a:cs typeface="Arial" charset="0"/>
        </a:defRPr>
      </a:lvl4pPr>
      <a:lvl5pPr marL="2057400" indent="-228600" algn="l" defTabSz="457200" rtl="0" eaLnBrk="1" latinLnBrk="0" hangingPunct="1">
        <a:spcBef>
          <a:spcPct val="20000"/>
        </a:spcBef>
        <a:buClr>
          <a:srgbClr val="52B62C"/>
        </a:buClr>
        <a:buFont typeface="Arial"/>
        <a:buChar char="»"/>
        <a:defRPr sz="1800" b="0" i="0" kern="1200">
          <a:solidFill>
            <a:srgbClr val="3A4D3E"/>
          </a:solidFill>
          <a:latin typeface="Arial" charset="0"/>
          <a:ea typeface="+mn-ea"/>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7.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8.xml"/><Relationship Id="rId5" Type="http://schemas.openxmlformats.org/officeDocument/2006/relationships/image" Target="../media/image41.emf"/><Relationship Id="rId4" Type="http://schemas.openxmlformats.org/officeDocument/2006/relationships/image" Target="../media/image4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28.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8.xml"/><Relationship Id="rId5" Type="http://schemas.openxmlformats.org/officeDocument/2006/relationships/image" Target="../media/image41.emf"/><Relationship Id="rId4" Type="http://schemas.openxmlformats.org/officeDocument/2006/relationships/image" Target="../media/image40.emf"/></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6.jp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28.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hyperlink" Target="https://www.youtube.com/watch?v=KZlSq_Hf08M"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0.tmp"/><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6.jp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52.png"/></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dirty="0"/>
              <a:t>Collectieve sessie VCLB Antwerpen</a:t>
            </a:r>
          </a:p>
        </p:txBody>
      </p:sp>
      <p:sp>
        <p:nvSpPr>
          <p:cNvPr id="3" name="Subtitle 2"/>
          <p:cNvSpPr>
            <a:spLocks noGrp="1"/>
          </p:cNvSpPr>
          <p:nvPr>
            <p:ph type="subTitle" idx="1"/>
          </p:nvPr>
        </p:nvSpPr>
        <p:spPr/>
        <p:txBody>
          <a:bodyPr/>
          <a:lstStyle/>
          <a:p>
            <a:r>
              <a:rPr lang="nl-BE" dirty="0"/>
              <a:t>Teamwerking en zelfsturing</a:t>
            </a:r>
          </a:p>
        </p:txBody>
      </p:sp>
      <p:sp>
        <p:nvSpPr>
          <p:cNvPr id="6" name="Content Placeholder 5"/>
          <p:cNvSpPr>
            <a:spLocks noGrp="1"/>
          </p:cNvSpPr>
          <p:nvPr>
            <p:ph sz="quarter" idx="10"/>
          </p:nvPr>
        </p:nvSpPr>
        <p:spPr/>
        <p:txBody>
          <a:bodyPr/>
          <a:lstStyle/>
          <a:p>
            <a:r>
              <a:rPr lang="nl-BE" dirty="0"/>
              <a:t>23 maart 2017</a:t>
            </a:r>
          </a:p>
        </p:txBody>
      </p:sp>
    </p:spTree>
    <p:extLst>
      <p:ext uri="{BB962C8B-B14F-4D97-AF65-F5344CB8AC3E}">
        <p14:creationId xmlns:p14="http://schemas.microsoft.com/office/powerpoint/2010/main" val="2232437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a:stretch>
            <a:fillRect/>
          </a:stretch>
        </p:blipFill>
        <p:spPr>
          <a:xfrm>
            <a:off x="0" y="-1"/>
            <a:ext cx="4587678" cy="6896913"/>
          </a:xfrm>
          <a:prstGeom prst="rect">
            <a:avLst/>
          </a:prstGeom>
        </p:spPr>
      </p:pic>
      <p:sp>
        <p:nvSpPr>
          <p:cNvPr id="11" name="Titel 10"/>
          <p:cNvSpPr>
            <a:spLocks noGrp="1"/>
          </p:cNvSpPr>
          <p:nvPr>
            <p:ph type="title"/>
          </p:nvPr>
        </p:nvSpPr>
        <p:spPr/>
        <p:txBody>
          <a:bodyPr/>
          <a:lstStyle/>
          <a:p>
            <a:endParaRPr lang="nl-BE"/>
          </a:p>
        </p:txBody>
      </p:sp>
      <p:sp>
        <p:nvSpPr>
          <p:cNvPr id="12" name="Tijdelijke aanduiding voor inhoud 11"/>
          <p:cNvSpPr>
            <a:spLocks noGrp="1"/>
          </p:cNvSpPr>
          <p:nvPr>
            <p:ph sz="half" idx="1"/>
          </p:nvPr>
        </p:nvSpPr>
        <p:spPr/>
        <p:txBody>
          <a:bodyPr/>
          <a:lstStyle/>
          <a:p>
            <a:endParaRPr lang="nl-BE"/>
          </a:p>
        </p:txBody>
      </p:sp>
      <p:sp>
        <p:nvSpPr>
          <p:cNvPr id="13" name="Tijdelijke aanduiding voor inhoud 12"/>
          <p:cNvSpPr>
            <a:spLocks noGrp="1"/>
          </p:cNvSpPr>
          <p:nvPr>
            <p:ph sz="half" idx="2"/>
          </p:nvPr>
        </p:nvSpPr>
        <p:spPr/>
        <p:txBody>
          <a:bodyPr/>
          <a:lstStyle/>
          <a:p>
            <a:r>
              <a:rPr lang="nl-BE" dirty="0"/>
              <a:t>Stapel ik stenen?</a:t>
            </a:r>
          </a:p>
          <a:p>
            <a:r>
              <a:rPr lang="nl-BE" dirty="0"/>
              <a:t>Bouw ik een muurtje?</a:t>
            </a:r>
          </a:p>
          <a:p>
            <a:r>
              <a:rPr lang="nl-BE" dirty="0"/>
              <a:t>Wij bouwen kathedralen </a:t>
            </a:r>
          </a:p>
        </p:txBody>
      </p:sp>
    </p:spTree>
    <p:extLst>
      <p:ext uri="{BB962C8B-B14F-4D97-AF65-F5344CB8AC3E}">
        <p14:creationId xmlns:p14="http://schemas.microsoft.com/office/powerpoint/2010/main" val="1388880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Prototype 1 ...</a:t>
            </a:r>
          </a:p>
        </p:txBody>
      </p:sp>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1019C-3939-5F43-B75D-CFD4E736BA37}" type="slidenum">
              <a:rPr kumimoji="0" lang="nl-NL" sz="1400" b="0" i="0" u="none" strike="noStrike" kern="1200" cap="none" spc="0" normalizeH="0" baseline="0" noProof="0" smtClean="0">
                <a:ln>
                  <a:noFill/>
                </a:ln>
                <a:solidFill>
                  <a:srgbClr val="52B62C"/>
                </a:solidFill>
                <a:effectLst/>
                <a:uLnTx/>
                <a:uFillTx/>
                <a:latin typeface="Helvetica Neue"/>
                <a:ea typeface="+mn-ea"/>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l-NL" sz="1400" b="0" i="0" u="none" strike="noStrike" kern="1200" cap="none" spc="0" normalizeH="0" baseline="0" noProof="0">
              <a:ln>
                <a:noFill/>
              </a:ln>
              <a:solidFill>
                <a:srgbClr val="52B62C"/>
              </a:solidFill>
              <a:effectLst/>
              <a:uLnTx/>
              <a:uFillTx/>
              <a:latin typeface="Helvetica Neue"/>
              <a:ea typeface="+mn-ea"/>
            </a:endParaRPr>
          </a:p>
        </p:txBody>
      </p:sp>
      <p:pic>
        <p:nvPicPr>
          <p:cNvPr id="4" name="Picture 3"/>
          <p:cNvPicPr>
            <a:picLocks noChangeAspect="1"/>
          </p:cNvPicPr>
          <p:nvPr/>
        </p:nvPicPr>
        <p:blipFill>
          <a:blip r:embed="rId2"/>
          <a:stretch>
            <a:fillRect/>
          </a:stretch>
        </p:blipFill>
        <p:spPr>
          <a:xfrm>
            <a:off x="504337" y="1236644"/>
            <a:ext cx="3658307" cy="274373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4379228" y="1236643"/>
            <a:ext cx="3658308" cy="274373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504336" y="4114269"/>
            <a:ext cx="3658307" cy="274373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4379228" y="4114269"/>
            <a:ext cx="3696771" cy="2772579"/>
          </a:xfrm>
          <a:prstGeom prst="rect">
            <a:avLst/>
          </a:prstGeom>
        </p:spPr>
      </p:pic>
      <p:sp>
        <p:nvSpPr>
          <p:cNvPr id="8" name="Rectangle 7"/>
          <p:cNvSpPr/>
          <p:nvPr/>
        </p:nvSpPr>
        <p:spPr>
          <a:xfrm>
            <a:off x="56562" y="1578239"/>
            <a:ext cx="622168" cy="54583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9" name="Rectangle 8"/>
          <p:cNvSpPr/>
          <p:nvPr/>
        </p:nvSpPr>
        <p:spPr>
          <a:xfrm>
            <a:off x="56562" y="2265704"/>
            <a:ext cx="622168" cy="54583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Rectangle 9"/>
          <p:cNvSpPr/>
          <p:nvPr/>
        </p:nvSpPr>
        <p:spPr>
          <a:xfrm>
            <a:off x="56562" y="2945438"/>
            <a:ext cx="622168" cy="545839"/>
          </a:xfrm>
          <a:prstGeom prst="rect">
            <a:avLst/>
          </a:prstGeom>
          <a:solidFill>
            <a:srgbClr val="FF66CC"/>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11" name="Rectangle 10"/>
          <p:cNvSpPr/>
          <p:nvPr/>
        </p:nvSpPr>
        <p:spPr>
          <a:xfrm>
            <a:off x="8254120" y="1851158"/>
            <a:ext cx="622168" cy="54583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12" name="Rectangle 11"/>
          <p:cNvSpPr/>
          <p:nvPr/>
        </p:nvSpPr>
        <p:spPr>
          <a:xfrm>
            <a:off x="8254120" y="2538623"/>
            <a:ext cx="622168" cy="545839"/>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13" name="Rectangle 12"/>
          <p:cNvSpPr/>
          <p:nvPr/>
        </p:nvSpPr>
        <p:spPr>
          <a:xfrm>
            <a:off x="8254120" y="5123046"/>
            <a:ext cx="622168" cy="54583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14" name="Rectangle 13"/>
          <p:cNvSpPr/>
          <p:nvPr/>
        </p:nvSpPr>
        <p:spPr>
          <a:xfrm>
            <a:off x="0" y="5395965"/>
            <a:ext cx="622168" cy="54583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15" name="Rectangle 14"/>
          <p:cNvSpPr/>
          <p:nvPr/>
        </p:nvSpPr>
        <p:spPr>
          <a:xfrm rot="1109626">
            <a:off x="15183" y="2126193"/>
            <a:ext cx="4516236" cy="830997"/>
          </a:xfrm>
          <a:prstGeom prst="rect">
            <a:avLst/>
          </a:prstGeom>
          <a:solidFill>
            <a:schemeClr val="bg1"/>
          </a:solidFill>
        </p:spPr>
        <p:txBody>
          <a:bodyPr wrap="none" lIns="91440" tIns="45720" rIns="91440" bIns="45720">
            <a:spAutoFit/>
          </a:bodyPr>
          <a:lstStyle/>
          <a:p>
            <a:pPr algn="ctr"/>
            <a:r>
              <a:rPr lang="en-US" sz="1600" b="1" cap="none" spc="0" dirty="0">
                <a:ln w="22225">
                  <a:solidFill>
                    <a:schemeClr val="accent2"/>
                  </a:solidFill>
                  <a:prstDash val="solid"/>
                </a:ln>
                <a:solidFill>
                  <a:schemeClr val="accent2">
                    <a:lumMod val="40000"/>
                    <a:lumOff val="60000"/>
                  </a:schemeClr>
                </a:solidFill>
                <a:effectLst/>
              </a:rPr>
              <a:t>Wat is </a:t>
            </a:r>
            <a:r>
              <a:rPr lang="en-US" sz="1600" b="1" dirty="0" err="1">
                <a:ln w="22225">
                  <a:solidFill>
                    <a:schemeClr val="accent2"/>
                  </a:solidFill>
                  <a:prstDash val="solid"/>
                </a:ln>
                <a:solidFill>
                  <a:schemeClr val="accent2">
                    <a:lumMod val="40000"/>
                    <a:lumOff val="60000"/>
                  </a:schemeClr>
                </a:solidFill>
              </a:rPr>
              <a:t>schoolnabij</a:t>
            </a:r>
            <a:r>
              <a:rPr lang="en-US" sz="1600" b="1" dirty="0">
                <a:ln w="22225">
                  <a:solidFill>
                    <a:schemeClr val="accent2"/>
                  </a:solidFill>
                  <a:prstDash val="solid"/>
                </a:ln>
                <a:solidFill>
                  <a:schemeClr val="accent2">
                    <a:lumMod val="40000"/>
                    <a:lumOff val="60000"/>
                  </a:schemeClr>
                </a:solidFill>
              </a:rPr>
              <a:t> </a:t>
            </a:r>
            <a:r>
              <a:rPr lang="en-US" sz="1600" b="1" dirty="0" err="1">
                <a:ln w="22225">
                  <a:solidFill>
                    <a:schemeClr val="accent2"/>
                  </a:solidFill>
                  <a:prstDash val="solid"/>
                </a:ln>
                <a:solidFill>
                  <a:schemeClr val="accent2">
                    <a:lumMod val="40000"/>
                    <a:lumOff val="60000"/>
                  </a:schemeClr>
                </a:solidFill>
              </a:rPr>
              <a:t>zijn</a:t>
            </a:r>
            <a:r>
              <a:rPr lang="en-US" sz="1600" b="1" dirty="0">
                <a:ln w="22225">
                  <a:solidFill>
                    <a:schemeClr val="accent2"/>
                  </a:solidFill>
                  <a:prstDash val="solid"/>
                </a:ln>
                <a:solidFill>
                  <a:schemeClr val="accent2">
                    <a:lumMod val="40000"/>
                    <a:lumOff val="60000"/>
                  </a:schemeClr>
                </a:solidFill>
              </a:rPr>
              <a:t> ?</a:t>
            </a:r>
            <a:endParaRPr lang="en-US" sz="1600" b="1" cap="none" spc="0" dirty="0">
              <a:ln w="22225">
                <a:solidFill>
                  <a:schemeClr val="accent2"/>
                </a:solidFill>
                <a:prstDash val="solid"/>
              </a:ln>
              <a:solidFill>
                <a:schemeClr val="accent2">
                  <a:lumMod val="40000"/>
                  <a:lumOff val="60000"/>
                </a:schemeClr>
              </a:solidFill>
              <a:effectLst/>
            </a:endParaRPr>
          </a:p>
          <a:p>
            <a:pPr algn="ctr"/>
            <a:r>
              <a:rPr lang="en-US" sz="1600" b="1" cap="none" spc="0" dirty="0" err="1">
                <a:ln w="22225">
                  <a:solidFill>
                    <a:schemeClr val="accent2"/>
                  </a:solidFill>
                  <a:prstDash val="solid"/>
                </a:ln>
                <a:solidFill>
                  <a:schemeClr val="accent2">
                    <a:lumMod val="40000"/>
                    <a:lumOff val="60000"/>
                  </a:schemeClr>
                </a:solidFill>
                <a:effectLst/>
              </a:rPr>
              <a:t>Wanneer</a:t>
            </a:r>
            <a:r>
              <a:rPr lang="en-US" sz="1600" b="1" cap="none" spc="0" dirty="0">
                <a:ln w="22225">
                  <a:solidFill>
                    <a:schemeClr val="accent2"/>
                  </a:solidFill>
                  <a:prstDash val="solid"/>
                </a:ln>
                <a:solidFill>
                  <a:schemeClr val="accent2">
                    <a:lumMod val="40000"/>
                    <a:lumOff val="60000"/>
                  </a:schemeClr>
                </a:solidFill>
                <a:effectLst/>
              </a:rPr>
              <a:t> </a:t>
            </a:r>
            <a:r>
              <a:rPr lang="en-US" sz="1600" b="1" cap="none" spc="0" dirty="0" err="1">
                <a:ln w="22225">
                  <a:solidFill>
                    <a:schemeClr val="accent2"/>
                  </a:solidFill>
                  <a:prstDash val="solid"/>
                </a:ln>
                <a:solidFill>
                  <a:schemeClr val="accent2">
                    <a:lumMod val="40000"/>
                    <a:lumOff val="60000"/>
                  </a:schemeClr>
                </a:solidFill>
                <a:effectLst/>
              </a:rPr>
              <a:t>hebben</a:t>
            </a:r>
            <a:r>
              <a:rPr lang="en-US" sz="1600" b="1" cap="none" spc="0" dirty="0">
                <a:ln w="22225">
                  <a:solidFill>
                    <a:schemeClr val="accent2"/>
                  </a:solidFill>
                  <a:prstDash val="solid"/>
                </a:ln>
                <a:solidFill>
                  <a:schemeClr val="accent2">
                    <a:lumMod val="40000"/>
                    <a:lumOff val="60000"/>
                  </a:schemeClr>
                </a:solidFill>
                <a:effectLst/>
              </a:rPr>
              <a:t> </a:t>
            </a:r>
            <a:r>
              <a:rPr lang="en-US" sz="1600" b="1" cap="none" spc="0" dirty="0" err="1">
                <a:ln w="22225">
                  <a:solidFill>
                    <a:schemeClr val="accent2"/>
                  </a:solidFill>
                  <a:prstDash val="solid"/>
                </a:ln>
                <a:solidFill>
                  <a:schemeClr val="accent2">
                    <a:lumMod val="40000"/>
                    <a:lumOff val="60000"/>
                  </a:schemeClr>
                </a:solidFill>
                <a:effectLst/>
              </a:rPr>
              <a:t>wij</a:t>
            </a:r>
            <a:r>
              <a:rPr lang="en-US" sz="1600" b="1" cap="none" spc="0" dirty="0">
                <a:ln w="22225">
                  <a:solidFill>
                    <a:schemeClr val="accent2"/>
                  </a:solidFill>
                  <a:prstDash val="solid"/>
                </a:ln>
                <a:solidFill>
                  <a:schemeClr val="accent2">
                    <a:lumMod val="40000"/>
                    <a:lumOff val="60000"/>
                  </a:schemeClr>
                </a:solidFill>
                <a:effectLst/>
              </a:rPr>
              <a:t> </a:t>
            </a:r>
            <a:r>
              <a:rPr lang="en-US" sz="1600" b="1" cap="none" spc="0" dirty="0" err="1">
                <a:ln w="22225">
                  <a:solidFill>
                    <a:schemeClr val="accent2"/>
                  </a:solidFill>
                  <a:prstDash val="solid"/>
                </a:ln>
                <a:solidFill>
                  <a:schemeClr val="accent2">
                    <a:lumMod val="40000"/>
                    <a:lumOff val="60000"/>
                  </a:schemeClr>
                </a:solidFill>
                <a:effectLst/>
              </a:rPr>
              <a:t>onze</a:t>
            </a:r>
            <a:r>
              <a:rPr lang="en-US" sz="1600" b="1" cap="none" spc="0" dirty="0">
                <a:ln w="22225">
                  <a:solidFill>
                    <a:schemeClr val="accent2"/>
                  </a:solidFill>
                  <a:prstDash val="solid"/>
                </a:ln>
                <a:solidFill>
                  <a:schemeClr val="accent2">
                    <a:lumMod val="40000"/>
                    <a:lumOff val="60000"/>
                  </a:schemeClr>
                </a:solidFill>
                <a:effectLst/>
              </a:rPr>
              <a:t> job </a:t>
            </a:r>
            <a:r>
              <a:rPr lang="en-US" sz="1600" b="1" cap="none" spc="0" dirty="0" err="1">
                <a:ln w="22225">
                  <a:solidFill>
                    <a:schemeClr val="accent2"/>
                  </a:solidFill>
                  <a:prstDash val="solid"/>
                </a:ln>
                <a:solidFill>
                  <a:schemeClr val="accent2">
                    <a:lumMod val="40000"/>
                    <a:lumOff val="60000"/>
                  </a:schemeClr>
                </a:solidFill>
                <a:effectLst/>
              </a:rPr>
              <a:t>goed</a:t>
            </a:r>
            <a:r>
              <a:rPr lang="en-US" sz="1600" b="1" cap="none" spc="0" dirty="0">
                <a:ln w="22225">
                  <a:solidFill>
                    <a:schemeClr val="accent2"/>
                  </a:solidFill>
                  <a:prstDash val="solid"/>
                </a:ln>
                <a:solidFill>
                  <a:schemeClr val="accent2">
                    <a:lumMod val="40000"/>
                    <a:lumOff val="60000"/>
                  </a:schemeClr>
                </a:solidFill>
                <a:effectLst/>
              </a:rPr>
              <a:t> </a:t>
            </a:r>
            <a:r>
              <a:rPr lang="en-US" sz="1600" b="1" cap="none" spc="0" dirty="0" err="1">
                <a:ln w="22225">
                  <a:solidFill>
                    <a:schemeClr val="accent2"/>
                  </a:solidFill>
                  <a:prstDash val="solid"/>
                </a:ln>
                <a:solidFill>
                  <a:schemeClr val="accent2">
                    <a:lumMod val="40000"/>
                    <a:lumOff val="60000"/>
                  </a:schemeClr>
                </a:solidFill>
                <a:effectLst/>
              </a:rPr>
              <a:t>gedaan</a:t>
            </a:r>
            <a:r>
              <a:rPr lang="en-US" sz="1600" b="1" cap="none" spc="0" dirty="0">
                <a:ln w="22225">
                  <a:solidFill>
                    <a:schemeClr val="accent2"/>
                  </a:solidFill>
                  <a:prstDash val="solid"/>
                </a:ln>
                <a:solidFill>
                  <a:schemeClr val="accent2">
                    <a:lumMod val="40000"/>
                    <a:lumOff val="60000"/>
                  </a:schemeClr>
                </a:solidFill>
                <a:effectLst/>
              </a:rPr>
              <a:t> ?</a:t>
            </a:r>
          </a:p>
          <a:p>
            <a:pPr algn="ctr"/>
            <a:r>
              <a:rPr lang="en-US" sz="1600" b="1" cap="none" spc="0" dirty="0">
                <a:ln w="22225">
                  <a:solidFill>
                    <a:schemeClr val="accent2"/>
                  </a:solidFill>
                  <a:prstDash val="solid"/>
                </a:ln>
                <a:solidFill>
                  <a:schemeClr val="accent2">
                    <a:lumMod val="40000"/>
                    <a:lumOff val="60000"/>
                  </a:schemeClr>
                </a:solidFill>
                <a:effectLst/>
              </a:rPr>
              <a:t>Wat is de </a:t>
            </a:r>
            <a:r>
              <a:rPr lang="en-US" sz="1600" b="1" cap="none" spc="0" dirty="0" err="1">
                <a:ln w="22225">
                  <a:solidFill>
                    <a:schemeClr val="accent2"/>
                  </a:solidFill>
                  <a:prstDash val="solid"/>
                </a:ln>
                <a:solidFill>
                  <a:schemeClr val="accent2">
                    <a:lumMod val="40000"/>
                    <a:lumOff val="60000"/>
                  </a:schemeClr>
                </a:solidFill>
                <a:effectLst/>
              </a:rPr>
              <a:t>ideale</a:t>
            </a:r>
            <a:r>
              <a:rPr lang="en-US" sz="1600" b="1" cap="none" spc="0" dirty="0">
                <a:ln w="22225">
                  <a:solidFill>
                    <a:schemeClr val="accent2"/>
                  </a:solidFill>
                  <a:prstDash val="solid"/>
                </a:ln>
                <a:solidFill>
                  <a:schemeClr val="accent2">
                    <a:lumMod val="40000"/>
                    <a:lumOff val="60000"/>
                  </a:schemeClr>
                </a:solidFill>
                <a:effectLst/>
              </a:rPr>
              <a:t> </a:t>
            </a:r>
            <a:r>
              <a:rPr lang="en-US" sz="1600" b="1" cap="none" spc="0" dirty="0" err="1">
                <a:ln w="22225">
                  <a:solidFill>
                    <a:schemeClr val="accent2"/>
                  </a:solidFill>
                  <a:prstDash val="solid"/>
                </a:ln>
                <a:solidFill>
                  <a:schemeClr val="accent2">
                    <a:lumMod val="40000"/>
                    <a:lumOff val="60000"/>
                  </a:schemeClr>
                </a:solidFill>
                <a:effectLst/>
              </a:rPr>
              <a:t>wereld</a:t>
            </a:r>
            <a:r>
              <a:rPr lang="en-US" sz="1600" b="1" cap="none" spc="0" dirty="0">
                <a:ln w="22225">
                  <a:solidFill>
                    <a:schemeClr val="accent2"/>
                  </a:solidFill>
                  <a:prstDash val="solid"/>
                </a:ln>
                <a:solidFill>
                  <a:schemeClr val="accent2">
                    <a:lumMod val="40000"/>
                    <a:lumOff val="60000"/>
                  </a:schemeClr>
                </a:solidFill>
                <a:effectLst/>
              </a:rPr>
              <a:t> die </a:t>
            </a:r>
            <a:r>
              <a:rPr lang="en-US" sz="1600" b="1" cap="none" spc="0" dirty="0" err="1">
                <a:ln w="22225">
                  <a:solidFill>
                    <a:schemeClr val="accent2"/>
                  </a:solidFill>
                  <a:prstDash val="solid"/>
                </a:ln>
                <a:solidFill>
                  <a:schemeClr val="accent2">
                    <a:lumMod val="40000"/>
                    <a:lumOff val="60000"/>
                  </a:schemeClr>
                </a:solidFill>
                <a:effectLst/>
              </a:rPr>
              <a:t>wij</a:t>
            </a:r>
            <a:r>
              <a:rPr lang="en-US" sz="1600" b="1" cap="none" spc="0" dirty="0">
                <a:ln w="22225">
                  <a:solidFill>
                    <a:schemeClr val="accent2"/>
                  </a:solidFill>
                  <a:prstDash val="solid"/>
                </a:ln>
                <a:solidFill>
                  <a:schemeClr val="accent2">
                    <a:lumMod val="40000"/>
                    <a:lumOff val="60000"/>
                  </a:schemeClr>
                </a:solidFill>
                <a:effectLst/>
              </a:rPr>
              <a:t> </a:t>
            </a:r>
            <a:r>
              <a:rPr lang="en-US" sz="1600" b="1" cap="none" spc="0" dirty="0" err="1">
                <a:ln w="22225">
                  <a:solidFill>
                    <a:schemeClr val="accent2"/>
                  </a:solidFill>
                  <a:prstDash val="solid"/>
                </a:ln>
                <a:solidFill>
                  <a:schemeClr val="accent2">
                    <a:lumMod val="40000"/>
                    <a:lumOff val="60000"/>
                  </a:schemeClr>
                </a:solidFill>
                <a:effectLst/>
              </a:rPr>
              <a:t>voor</a:t>
            </a:r>
            <a:r>
              <a:rPr lang="en-US" sz="1600" b="1" cap="none" spc="0" dirty="0">
                <a:ln w="22225">
                  <a:solidFill>
                    <a:schemeClr val="accent2"/>
                  </a:solidFill>
                  <a:prstDash val="solid"/>
                </a:ln>
                <a:solidFill>
                  <a:schemeClr val="accent2">
                    <a:lumMod val="40000"/>
                    <a:lumOff val="60000"/>
                  </a:schemeClr>
                </a:solidFill>
                <a:effectLst/>
              </a:rPr>
              <a:t> </a:t>
            </a:r>
            <a:r>
              <a:rPr lang="en-US" sz="1600" b="1" cap="none" spc="0" dirty="0" err="1">
                <a:ln w="22225">
                  <a:solidFill>
                    <a:schemeClr val="accent2"/>
                  </a:solidFill>
                  <a:prstDash val="solid"/>
                </a:ln>
                <a:solidFill>
                  <a:schemeClr val="accent2">
                    <a:lumMod val="40000"/>
                    <a:lumOff val="60000"/>
                  </a:schemeClr>
                </a:solidFill>
                <a:effectLst/>
              </a:rPr>
              <a:t>ogen</a:t>
            </a:r>
            <a:r>
              <a:rPr lang="en-US" sz="1600" b="1" cap="none" spc="0" dirty="0">
                <a:ln w="22225">
                  <a:solidFill>
                    <a:schemeClr val="accent2"/>
                  </a:solidFill>
                  <a:prstDash val="solid"/>
                </a:ln>
                <a:solidFill>
                  <a:schemeClr val="accent2">
                    <a:lumMod val="40000"/>
                    <a:lumOff val="60000"/>
                  </a:schemeClr>
                </a:solidFill>
                <a:effectLst/>
              </a:rPr>
              <a:t> </a:t>
            </a:r>
            <a:r>
              <a:rPr lang="en-US" sz="1600" b="1" cap="none" spc="0" dirty="0" err="1">
                <a:ln w="22225">
                  <a:solidFill>
                    <a:schemeClr val="accent2"/>
                  </a:solidFill>
                  <a:prstDash val="solid"/>
                </a:ln>
                <a:solidFill>
                  <a:schemeClr val="accent2">
                    <a:lumMod val="40000"/>
                    <a:lumOff val="60000"/>
                  </a:schemeClr>
                </a:solidFill>
                <a:effectLst/>
              </a:rPr>
              <a:t>hebben</a:t>
            </a:r>
            <a:r>
              <a:rPr lang="en-US" sz="1600" b="1" cap="none" spc="0" dirty="0">
                <a:ln w="22225">
                  <a:solidFill>
                    <a:schemeClr val="accent2"/>
                  </a:solidFill>
                  <a:prstDash val="solid"/>
                </a:ln>
                <a:solidFill>
                  <a:schemeClr val="accent2">
                    <a:lumMod val="40000"/>
                    <a:lumOff val="60000"/>
                  </a:schemeClr>
                </a:solidFill>
                <a:effectLst/>
              </a:rPr>
              <a:t> ?</a:t>
            </a:r>
          </a:p>
        </p:txBody>
      </p:sp>
      <p:sp>
        <p:nvSpPr>
          <p:cNvPr id="16" name="Rectangle 15"/>
          <p:cNvSpPr/>
          <p:nvPr/>
        </p:nvSpPr>
        <p:spPr>
          <a:xfrm rot="1109626">
            <a:off x="4394416" y="2167265"/>
            <a:ext cx="4516236" cy="1077218"/>
          </a:xfrm>
          <a:prstGeom prst="rect">
            <a:avLst/>
          </a:prstGeom>
          <a:solidFill>
            <a:schemeClr val="bg1"/>
          </a:solidFill>
        </p:spPr>
        <p:txBody>
          <a:bodyPr wrap="none" lIns="91440" tIns="45720" rIns="91440" bIns="45720">
            <a:spAutoFit/>
          </a:bodyPr>
          <a:lstStyle/>
          <a:p>
            <a:pPr algn="ctr"/>
            <a:r>
              <a:rPr lang="en-US" sz="1600" b="1" cap="none" spc="0" dirty="0">
                <a:ln w="22225">
                  <a:solidFill>
                    <a:schemeClr val="accent2"/>
                  </a:solidFill>
                  <a:prstDash val="solid"/>
                </a:ln>
                <a:solidFill>
                  <a:schemeClr val="accent2">
                    <a:lumMod val="40000"/>
                    <a:lumOff val="60000"/>
                  </a:schemeClr>
                </a:solidFill>
                <a:effectLst/>
              </a:rPr>
              <a:t>Wat is </a:t>
            </a:r>
            <a:r>
              <a:rPr lang="en-US" sz="1600" b="1" dirty="0" err="1">
                <a:ln w="22225">
                  <a:solidFill>
                    <a:schemeClr val="accent2"/>
                  </a:solidFill>
                  <a:prstDash val="solid"/>
                </a:ln>
                <a:solidFill>
                  <a:schemeClr val="accent2">
                    <a:lumMod val="40000"/>
                    <a:lumOff val="60000"/>
                  </a:schemeClr>
                </a:solidFill>
              </a:rPr>
              <a:t>kwalitatieve</a:t>
            </a:r>
            <a:r>
              <a:rPr lang="en-US" sz="1600" b="1" dirty="0">
                <a:ln w="22225">
                  <a:solidFill>
                    <a:schemeClr val="accent2"/>
                  </a:solidFill>
                  <a:prstDash val="solid"/>
                </a:ln>
                <a:solidFill>
                  <a:schemeClr val="accent2">
                    <a:lumMod val="40000"/>
                    <a:lumOff val="60000"/>
                  </a:schemeClr>
                </a:solidFill>
              </a:rPr>
              <a:t> </a:t>
            </a:r>
            <a:r>
              <a:rPr lang="en-US" sz="1600" b="1" dirty="0" err="1">
                <a:ln w="22225">
                  <a:solidFill>
                    <a:schemeClr val="accent2"/>
                  </a:solidFill>
                  <a:prstDash val="solid"/>
                </a:ln>
                <a:solidFill>
                  <a:schemeClr val="accent2">
                    <a:lumMod val="40000"/>
                    <a:lumOff val="60000"/>
                  </a:schemeClr>
                </a:solidFill>
              </a:rPr>
              <a:t>begeleiding</a:t>
            </a:r>
            <a:r>
              <a:rPr lang="en-US" sz="1600" b="1" dirty="0">
                <a:ln w="22225">
                  <a:solidFill>
                    <a:schemeClr val="accent2"/>
                  </a:solidFill>
                  <a:prstDash val="solid"/>
                </a:ln>
                <a:solidFill>
                  <a:schemeClr val="accent2">
                    <a:lumMod val="40000"/>
                    <a:lumOff val="60000"/>
                  </a:schemeClr>
                </a:solidFill>
              </a:rPr>
              <a:t> ? </a:t>
            </a:r>
          </a:p>
          <a:p>
            <a:pPr algn="ctr"/>
            <a:r>
              <a:rPr lang="en-US" sz="1600" b="1" dirty="0">
                <a:ln w="22225">
                  <a:solidFill>
                    <a:schemeClr val="accent2"/>
                  </a:solidFill>
                  <a:prstDash val="solid"/>
                </a:ln>
                <a:solidFill>
                  <a:schemeClr val="accent2">
                    <a:lumMod val="40000"/>
                    <a:lumOff val="60000"/>
                  </a:schemeClr>
                </a:solidFill>
              </a:rPr>
              <a:t>Wat is </a:t>
            </a:r>
            <a:r>
              <a:rPr lang="en-US" sz="1600" b="1" dirty="0" err="1">
                <a:ln w="22225">
                  <a:solidFill>
                    <a:schemeClr val="accent2"/>
                  </a:solidFill>
                  <a:prstDash val="solid"/>
                </a:ln>
                <a:solidFill>
                  <a:schemeClr val="accent2">
                    <a:lumMod val="40000"/>
                    <a:lumOff val="60000"/>
                  </a:schemeClr>
                </a:solidFill>
              </a:rPr>
              <a:t>aanklampend</a:t>
            </a:r>
            <a:r>
              <a:rPr lang="en-US" sz="1600" b="1" dirty="0">
                <a:ln w="22225">
                  <a:solidFill>
                    <a:schemeClr val="accent2"/>
                  </a:solidFill>
                  <a:prstDash val="solid"/>
                </a:ln>
                <a:solidFill>
                  <a:schemeClr val="accent2">
                    <a:lumMod val="40000"/>
                    <a:lumOff val="60000"/>
                  </a:schemeClr>
                </a:solidFill>
              </a:rPr>
              <a:t> </a:t>
            </a:r>
            <a:r>
              <a:rPr lang="en-US" sz="1600" b="1" dirty="0" err="1">
                <a:ln w="22225">
                  <a:solidFill>
                    <a:schemeClr val="accent2"/>
                  </a:solidFill>
                  <a:prstDash val="solid"/>
                </a:ln>
                <a:solidFill>
                  <a:schemeClr val="accent2">
                    <a:lumMod val="40000"/>
                    <a:lumOff val="60000"/>
                  </a:schemeClr>
                </a:solidFill>
              </a:rPr>
              <a:t>werken</a:t>
            </a:r>
            <a:r>
              <a:rPr lang="en-US" sz="1600" b="1" dirty="0">
                <a:ln w="22225">
                  <a:solidFill>
                    <a:schemeClr val="accent2"/>
                  </a:solidFill>
                  <a:prstDash val="solid"/>
                </a:ln>
                <a:solidFill>
                  <a:schemeClr val="accent2">
                    <a:lumMod val="40000"/>
                    <a:lumOff val="60000"/>
                  </a:schemeClr>
                </a:solidFill>
              </a:rPr>
              <a:t> </a:t>
            </a:r>
            <a:r>
              <a:rPr lang="en-US" sz="1600" b="1" dirty="0" err="1">
                <a:ln w="22225">
                  <a:solidFill>
                    <a:schemeClr val="accent2"/>
                  </a:solidFill>
                  <a:prstDash val="solid"/>
                </a:ln>
                <a:solidFill>
                  <a:schemeClr val="accent2">
                    <a:lumMod val="40000"/>
                    <a:lumOff val="60000"/>
                  </a:schemeClr>
                </a:solidFill>
              </a:rPr>
              <a:t>voor</a:t>
            </a:r>
            <a:r>
              <a:rPr lang="en-US" sz="1600" b="1" dirty="0">
                <a:ln w="22225">
                  <a:solidFill>
                    <a:schemeClr val="accent2"/>
                  </a:solidFill>
                  <a:prstDash val="solid"/>
                </a:ln>
                <a:solidFill>
                  <a:schemeClr val="accent2">
                    <a:lumMod val="40000"/>
                    <a:lumOff val="60000"/>
                  </a:schemeClr>
                </a:solidFill>
              </a:rPr>
              <a:t> </a:t>
            </a:r>
            <a:r>
              <a:rPr lang="en-US" sz="1600" b="1" dirty="0" err="1">
                <a:ln w="22225">
                  <a:solidFill>
                    <a:schemeClr val="accent2"/>
                  </a:solidFill>
                  <a:prstDash val="solid"/>
                </a:ln>
                <a:solidFill>
                  <a:schemeClr val="accent2">
                    <a:lumMod val="40000"/>
                    <a:lumOff val="60000"/>
                  </a:schemeClr>
                </a:solidFill>
              </a:rPr>
              <a:t>ons</a:t>
            </a:r>
            <a:r>
              <a:rPr lang="en-US" sz="1600" b="1" dirty="0">
                <a:ln w="22225">
                  <a:solidFill>
                    <a:schemeClr val="accent2"/>
                  </a:solidFill>
                  <a:prstDash val="solid"/>
                </a:ln>
                <a:solidFill>
                  <a:schemeClr val="accent2">
                    <a:lumMod val="40000"/>
                    <a:lumOff val="60000"/>
                  </a:schemeClr>
                </a:solidFill>
              </a:rPr>
              <a:t> ?</a:t>
            </a:r>
            <a:endParaRPr lang="en-US" sz="1600" b="1" cap="none" spc="0" dirty="0">
              <a:ln w="22225">
                <a:solidFill>
                  <a:schemeClr val="accent2"/>
                </a:solidFill>
                <a:prstDash val="solid"/>
              </a:ln>
              <a:solidFill>
                <a:schemeClr val="accent2">
                  <a:lumMod val="40000"/>
                  <a:lumOff val="60000"/>
                </a:schemeClr>
              </a:solidFill>
              <a:effectLst/>
            </a:endParaRPr>
          </a:p>
          <a:p>
            <a:pPr algn="ctr"/>
            <a:r>
              <a:rPr lang="en-US" sz="1600" b="1" cap="none" spc="0" dirty="0" err="1">
                <a:ln w="22225">
                  <a:solidFill>
                    <a:schemeClr val="accent2"/>
                  </a:solidFill>
                  <a:prstDash val="solid"/>
                </a:ln>
                <a:solidFill>
                  <a:schemeClr val="accent2">
                    <a:lumMod val="40000"/>
                    <a:lumOff val="60000"/>
                  </a:schemeClr>
                </a:solidFill>
                <a:effectLst/>
              </a:rPr>
              <a:t>Wanneer</a:t>
            </a:r>
            <a:r>
              <a:rPr lang="en-US" sz="1600" b="1" cap="none" spc="0" dirty="0">
                <a:ln w="22225">
                  <a:solidFill>
                    <a:schemeClr val="accent2"/>
                  </a:solidFill>
                  <a:prstDash val="solid"/>
                </a:ln>
                <a:solidFill>
                  <a:schemeClr val="accent2">
                    <a:lumMod val="40000"/>
                    <a:lumOff val="60000"/>
                  </a:schemeClr>
                </a:solidFill>
                <a:effectLst/>
              </a:rPr>
              <a:t> </a:t>
            </a:r>
            <a:r>
              <a:rPr lang="en-US" sz="1600" b="1" cap="none" spc="0" dirty="0" err="1">
                <a:ln w="22225">
                  <a:solidFill>
                    <a:schemeClr val="accent2"/>
                  </a:solidFill>
                  <a:prstDash val="solid"/>
                </a:ln>
                <a:solidFill>
                  <a:schemeClr val="accent2">
                    <a:lumMod val="40000"/>
                    <a:lumOff val="60000"/>
                  </a:schemeClr>
                </a:solidFill>
                <a:effectLst/>
              </a:rPr>
              <a:t>hebben</a:t>
            </a:r>
            <a:r>
              <a:rPr lang="en-US" sz="1600" b="1" cap="none" spc="0" dirty="0">
                <a:ln w="22225">
                  <a:solidFill>
                    <a:schemeClr val="accent2"/>
                  </a:solidFill>
                  <a:prstDash val="solid"/>
                </a:ln>
                <a:solidFill>
                  <a:schemeClr val="accent2">
                    <a:lumMod val="40000"/>
                    <a:lumOff val="60000"/>
                  </a:schemeClr>
                </a:solidFill>
                <a:effectLst/>
              </a:rPr>
              <a:t> </a:t>
            </a:r>
            <a:r>
              <a:rPr lang="en-US" sz="1600" b="1" cap="none" spc="0" dirty="0" err="1">
                <a:ln w="22225">
                  <a:solidFill>
                    <a:schemeClr val="accent2"/>
                  </a:solidFill>
                  <a:prstDash val="solid"/>
                </a:ln>
                <a:solidFill>
                  <a:schemeClr val="accent2">
                    <a:lumMod val="40000"/>
                    <a:lumOff val="60000"/>
                  </a:schemeClr>
                </a:solidFill>
                <a:effectLst/>
              </a:rPr>
              <a:t>wij</a:t>
            </a:r>
            <a:r>
              <a:rPr lang="en-US" sz="1600" b="1" cap="none" spc="0" dirty="0">
                <a:ln w="22225">
                  <a:solidFill>
                    <a:schemeClr val="accent2"/>
                  </a:solidFill>
                  <a:prstDash val="solid"/>
                </a:ln>
                <a:solidFill>
                  <a:schemeClr val="accent2">
                    <a:lumMod val="40000"/>
                    <a:lumOff val="60000"/>
                  </a:schemeClr>
                </a:solidFill>
                <a:effectLst/>
              </a:rPr>
              <a:t> </a:t>
            </a:r>
            <a:r>
              <a:rPr lang="en-US" sz="1600" b="1" cap="none" spc="0" dirty="0" err="1">
                <a:ln w="22225">
                  <a:solidFill>
                    <a:schemeClr val="accent2"/>
                  </a:solidFill>
                  <a:prstDash val="solid"/>
                </a:ln>
                <a:solidFill>
                  <a:schemeClr val="accent2">
                    <a:lumMod val="40000"/>
                    <a:lumOff val="60000"/>
                  </a:schemeClr>
                </a:solidFill>
                <a:effectLst/>
              </a:rPr>
              <a:t>onze</a:t>
            </a:r>
            <a:r>
              <a:rPr lang="en-US" sz="1600" b="1" cap="none" spc="0" dirty="0">
                <a:ln w="22225">
                  <a:solidFill>
                    <a:schemeClr val="accent2"/>
                  </a:solidFill>
                  <a:prstDash val="solid"/>
                </a:ln>
                <a:solidFill>
                  <a:schemeClr val="accent2">
                    <a:lumMod val="40000"/>
                    <a:lumOff val="60000"/>
                  </a:schemeClr>
                </a:solidFill>
                <a:effectLst/>
              </a:rPr>
              <a:t> job </a:t>
            </a:r>
            <a:r>
              <a:rPr lang="en-US" sz="1600" b="1" cap="none" spc="0" dirty="0" err="1">
                <a:ln w="22225">
                  <a:solidFill>
                    <a:schemeClr val="accent2"/>
                  </a:solidFill>
                  <a:prstDash val="solid"/>
                </a:ln>
                <a:solidFill>
                  <a:schemeClr val="accent2">
                    <a:lumMod val="40000"/>
                    <a:lumOff val="60000"/>
                  </a:schemeClr>
                </a:solidFill>
                <a:effectLst/>
              </a:rPr>
              <a:t>goed</a:t>
            </a:r>
            <a:r>
              <a:rPr lang="en-US" sz="1600" b="1" cap="none" spc="0" dirty="0">
                <a:ln w="22225">
                  <a:solidFill>
                    <a:schemeClr val="accent2"/>
                  </a:solidFill>
                  <a:prstDash val="solid"/>
                </a:ln>
                <a:solidFill>
                  <a:schemeClr val="accent2">
                    <a:lumMod val="40000"/>
                    <a:lumOff val="60000"/>
                  </a:schemeClr>
                </a:solidFill>
                <a:effectLst/>
              </a:rPr>
              <a:t> </a:t>
            </a:r>
            <a:r>
              <a:rPr lang="en-US" sz="1600" b="1" cap="none" spc="0" dirty="0" err="1">
                <a:ln w="22225">
                  <a:solidFill>
                    <a:schemeClr val="accent2"/>
                  </a:solidFill>
                  <a:prstDash val="solid"/>
                </a:ln>
                <a:solidFill>
                  <a:schemeClr val="accent2">
                    <a:lumMod val="40000"/>
                    <a:lumOff val="60000"/>
                  </a:schemeClr>
                </a:solidFill>
                <a:effectLst/>
              </a:rPr>
              <a:t>gedaan</a:t>
            </a:r>
            <a:r>
              <a:rPr lang="en-US" sz="1600" b="1" cap="none" spc="0" dirty="0">
                <a:ln w="22225">
                  <a:solidFill>
                    <a:schemeClr val="accent2"/>
                  </a:solidFill>
                  <a:prstDash val="solid"/>
                </a:ln>
                <a:solidFill>
                  <a:schemeClr val="accent2">
                    <a:lumMod val="40000"/>
                    <a:lumOff val="60000"/>
                  </a:schemeClr>
                </a:solidFill>
                <a:effectLst/>
              </a:rPr>
              <a:t> ?</a:t>
            </a:r>
          </a:p>
          <a:p>
            <a:pPr algn="ctr"/>
            <a:r>
              <a:rPr lang="en-US" sz="1600" b="1" cap="none" spc="0" dirty="0">
                <a:ln w="22225">
                  <a:solidFill>
                    <a:schemeClr val="accent2"/>
                  </a:solidFill>
                  <a:prstDash val="solid"/>
                </a:ln>
                <a:solidFill>
                  <a:schemeClr val="accent2">
                    <a:lumMod val="40000"/>
                    <a:lumOff val="60000"/>
                  </a:schemeClr>
                </a:solidFill>
                <a:effectLst/>
              </a:rPr>
              <a:t>Wat is de </a:t>
            </a:r>
            <a:r>
              <a:rPr lang="en-US" sz="1600" b="1" cap="none" spc="0" dirty="0" err="1">
                <a:ln w="22225">
                  <a:solidFill>
                    <a:schemeClr val="accent2"/>
                  </a:solidFill>
                  <a:prstDash val="solid"/>
                </a:ln>
                <a:solidFill>
                  <a:schemeClr val="accent2">
                    <a:lumMod val="40000"/>
                    <a:lumOff val="60000"/>
                  </a:schemeClr>
                </a:solidFill>
                <a:effectLst/>
              </a:rPr>
              <a:t>ideale</a:t>
            </a:r>
            <a:r>
              <a:rPr lang="en-US" sz="1600" b="1" cap="none" spc="0" dirty="0">
                <a:ln w="22225">
                  <a:solidFill>
                    <a:schemeClr val="accent2"/>
                  </a:solidFill>
                  <a:prstDash val="solid"/>
                </a:ln>
                <a:solidFill>
                  <a:schemeClr val="accent2">
                    <a:lumMod val="40000"/>
                    <a:lumOff val="60000"/>
                  </a:schemeClr>
                </a:solidFill>
                <a:effectLst/>
              </a:rPr>
              <a:t> </a:t>
            </a:r>
            <a:r>
              <a:rPr lang="en-US" sz="1600" b="1" cap="none" spc="0" dirty="0" err="1">
                <a:ln w="22225">
                  <a:solidFill>
                    <a:schemeClr val="accent2"/>
                  </a:solidFill>
                  <a:prstDash val="solid"/>
                </a:ln>
                <a:solidFill>
                  <a:schemeClr val="accent2">
                    <a:lumMod val="40000"/>
                    <a:lumOff val="60000"/>
                  </a:schemeClr>
                </a:solidFill>
                <a:effectLst/>
              </a:rPr>
              <a:t>wereld</a:t>
            </a:r>
            <a:r>
              <a:rPr lang="en-US" sz="1600" b="1" cap="none" spc="0" dirty="0">
                <a:ln w="22225">
                  <a:solidFill>
                    <a:schemeClr val="accent2"/>
                  </a:solidFill>
                  <a:prstDash val="solid"/>
                </a:ln>
                <a:solidFill>
                  <a:schemeClr val="accent2">
                    <a:lumMod val="40000"/>
                    <a:lumOff val="60000"/>
                  </a:schemeClr>
                </a:solidFill>
                <a:effectLst/>
              </a:rPr>
              <a:t> die </a:t>
            </a:r>
            <a:r>
              <a:rPr lang="en-US" sz="1600" b="1" cap="none" spc="0" dirty="0" err="1">
                <a:ln w="22225">
                  <a:solidFill>
                    <a:schemeClr val="accent2"/>
                  </a:solidFill>
                  <a:prstDash val="solid"/>
                </a:ln>
                <a:solidFill>
                  <a:schemeClr val="accent2">
                    <a:lumMod val="40000"/>
                    <a:lumOff val="60000"/>
                  </a:schemeClr>
                </a:solidFill>
                <a:effectLst/>
              </a:rPr>
              <a:t>wij</a:t>
            </a:r>
            <a:r>
              <a:rPr lang="en-US" sz="1600" b="1" cap="none" spc="0" dirty="0">
                <a:ln w="22225">
                  <a:solidFill>
                    <a:schemeClr val="accent2"/>
                  </a:solidFill>
                  <a:prstDash val="solid"/>
                </a:ln>
                <a:solidFill>
                  <a:schemeClr val="accent2">
                    <a:lumMod val="40000"/>
                    <a:lumOff val="60000"/>
                  </a:schemeClr>
                </a:solidFill>
                <a:effectLst/>
              </a:rPr>
              <a:t> </a:t>
            </a:r>
            <a:r>
              <a:rPr lang="en-US" sz="1600" b="1" cap="none" spc="0" dirty="0" err="1">
                <a:ln w="22225">
                  <a:solidFill>
                    <a:schemeClr val="accent2"/>
                  </a:solidFill>
                  <a:prstDash val="solid"/>
                </a:ln>
                <a:solidFill>
                  <a:schemeClr val="accent2">
                    <a:lumMod val="40000"/>
                    <a:lumOff val="60000"/>
                  </a:schemeClr>
                </a:solidFill>
                <a:effectLst/>
              </a:rPr>
              <a:t>voor</a:t>
            </a:r>
            <a:r>
              <a:rPr lang="en-US" sz="1600" b="1" cap="none" spc="0" dirty="0">
                <a:ln w="22225">
                  <a:solidFill>
                    <a:schemeClr val="accent2"/>
                  </a:solidFill>
                  <a:prstDash val="solid"/>
                </a:ln>
                <a:solidFill>
                  <a:schemeClr val="accent2">
                    <a:lumMod val="40000"/>
                    <a:lumOff val="60000"/>
                  </a:schemeClr>
                </a:solidFill>
                <a:effectLst/>
              </a:rPr>
              <a:t> </a:t>
            </a:r>
            <a:r>
              <a:rPr lang="en-US" sz="1600" b="1" cap="none" spc="0" dirty="0" err="1">
                <a:ln w="22225">
                  <a:solidFill>
                    <a:schemeClr val="accent2"/>
                  </a:solidFill>
                  <a:prstDash val="solid"/>
                </a:ln>
                <a:solidFill>
                  <a:schemeClr val="accent2">
                    <a:lumMod val="40000"/>
                    <a:lumOff val="60000"/>
                  </a:schemeClr>
                </a:solidFill>
                <a:effectLst/>
              </a:rPr>
              <a:t>ogen</a:t>
            </a:r>
            <a:r>
              <a:rPr lang="en-US" sz="1600" b="1" cap="none" spc="0" dirty="0">
                <a:ln w="22225">
                  <a:solidFill>
                    <a:schemeClr val="accent2"/>
                  </a:solidFill>
                  <a:prstDash val="solid"/>
                </a:ln>
                <a:solidFill>
                  <a:schemeClr val="accent2">
                    <a:lumMod val="40000"/>
                    <a:lumOff val="60000"/>
                  </a:schemeClr>
                </a:solidFill>
                <a:effectLst/>
              </a:rPr>
              <a:t> </a:t>
            </a:r>
            <a:r>
              <a:rPr lang="en-US" sz="1600" b="1" cap="none" spc="0" dirty="0" err="1">
                <a:ln w="22225">
                  <a:solidFill>
                    <a:schemeClr val="accent2"/>
                  </a:solidFill>
                  <a:prstDash val="solid"/>
                </a:ln>
                <a:solidFill>
                  <a:schemeClr val="accent2">
                    <a:lumMod val="40000"/>
                    <a:lumOff val="60000"/>
                  </a:schemeClr>
                </a:solidFill>
                <a:effectLst/>
              </a:rPr>
              <a:t>hebben</a:t>
            </a:r>
            <a:r>
              <a:rPr lang="en-US" sz="1600" b="1" cap="none" spc="0" dirty="0">
                <a:ln w="22225">
                  <a:solidFill>
                    <a:schemeClr val="accent2"/>
                  </a:solidFill>
                  <a:prstDash val="solid"/>
                </a:ln>
                <a:solidFill>
                  <a:schemeClr val="accent2">
                    <a:lumMod val="40000"/>
                    <a:lumOff val="60000"/>
                  </a:schemeClr>
                </a:solidFill>
                <a:effectLst/>
              </a:rPr>
              <a:t> ?</a:t>
            </a:r>
          </a:p>
        </p:txBody>
      </p:sp>
      <p:sp>
        <p:nvSpPr>
          <p:cNvPr id="17" name="Rectangle 16"/>
          <p:cNvSpPr/>
          <p:nvPr/>
        </p:nvSpPr>
        <p:spPr>
          <a:xfrm rot="1109626">
            <a:off x="1519222" y="5179234"/>
            <a:ext cx="1532873" cy="646331"/>
          </a:xfrm>
          <a:prstGeom prst="rect">
            <a:avLst/>
          </a:prstGeom>
          <a:solidFill>
            <a:schemeClr val="bg1"/>
          </a:solidFill>
        </p:spPr>
        <p:txBody>
          <a:bodyPr wrap="square" lIns="91440" tIns="45720" rIns="91440" bIns="45720">
            <a:spAutoFit/>
          </a:bodyPr>
          <a:lstStyle/>
          <a:p>
            <a:pPr algn="ctr"/>
            <a:r>
              <a:rPr lang="en-US" sz="3600" b="1" cap="none" spc="0" dirty="0">
                <a:ln w="22225">
                  <a:solidFill>
                    <a:schemeClr val="accent2"/>
                  </a:solidFill>
                  <a:prstDash val="solid"/>
                </a:ln>
                <a:solidFill>
                  <a:schemeClr val="accent2">
                    <a:lumMod val="40000"/>
                    <a:lumOff val="60000"/>
                  </a:schemeClr>
                </a:solidFill>
                <a:effectLst/>
              </a:rPr>
              <a:t>…</a:t>
            </a:r>
          </a:p>
        </p:txBody>
      </p:sp>
      <p:sp>
        <p:nvSpPr>
          <p:cNvPr id="18" name="Rectangle 17"/>
          <p:cNvSpPr/>
          <p:nvPr/>
        </p:nvSpPr>
        <p:spPr>
          <a:xfrm rot="1109626">
            <a:off x="5739895" y="5350704"/>
            <a:ext cx="1532873" cy="646331"/>
          </a:xfrm>
          <a:prstGeom prst="rect">
            <a:avLst/>
          </a:prstGeom>
          <a:solidFill>
            <a:schemeClr val="bg1"/>
          </a:solidFill>
        </p:spPr>
        <p:txBody>
          <a:bodyPr wrap="square" lIns="91440" tIns="45720" rIns="91440" bIns="45720">
            <a:spAutoFit/>
          </a:bodyPr>
          <a:lstStyle/>
          <a:p>
            <a:pPr algn="ctr"/>
            <a:r>
              <a:rPr lang="en-US" sz="3600" b="1" cap="none" spc="0" dirty="0">
                <a:ln w="22225">
                  <a:solidFill>
                    <a:schemeClr val="accent2"/>
                  </a:solidFill>
                  <a:prstDash val="solid"/>
                </a:ln>
                <a:solidFill>
                  <a:schemeClr val="accent2">
                    <a:lumMod val="40000"/>
                    <a:lumOff val="60000"/>
                  </a:schemeClr>
                </a:solidFill>
                <a:effectLst/>
              </a:rPr>
              <a:t>…</a:t>
            </a:r>
          </a:p>
        </p:txBody>
      </p:sp>
    </p:spTree>
    <p:extLst>
      <p:ext uri="{BB962C8B-B14F-4D97-AF65-F5344CB8AC3E}">
        <p14:creationId xmlns:p14="http://schemas.microsoft.com/office/powerpoint/2010/main" val="346218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1541"/>
            <a:ext cx="7772400" cy="5119002"/>
          </a:xfrm>
        </p:spPr>
        <p:txBody>
          <a:bodyPr>
            <a:normAutofit fontScale="90000"/>
          </a:bodyPr>
          <a:lstStyle/>
          <a:p>
            <a:r>
              <a:rPr lang="nl-BE" dirty="0"/>
              <a:t>Een zelfsturend team ...</a:t>
            </a:r>
            <a:br>
              <a:rPr lang="nl-BE" dirty="0"/>
            </a:br>
            <a:br>
              <a:rPr lang="nl-BE" dirty="0"/>
            </a:br>
            <a:r>
              <a:rPr lang="nl-BE" dirty="0"/>
              <a:t>deelt betekenisvol werk en </a:t>
            </a:r>
            <a:r>
              <a:rPr lang="nl-BE" dirty="0">
                <a:solidFill>
                  <a:schemeClr val="accent6"/>
                </a:solidFill>
              </a:rPr>
              <a:t>streeft</a:t>
            </a:r>
            <a:r>
              <a:rPr lang="nl-BE" dirty="0"/>
              <a:t> daarin </a:t>
            </a:r>
            <a:r>
              <a:rPr lang="nl-BE" dirty="0">
                <a:solidFill>
                  <a:schemeClr val="accent6"/>
                </a:solidFill>
              </a:rPr>
              <a:t>resultaten</a:t>
            </a:r>
            <a:r>
              <a:rPr lang="nl-BE" dirty="0"/>
              <a:t> </a:t>
            </a:r>
            <a:r>
              <a:rPr lang="nl-BE" dirty="0">
                <a:solidFill>
                  <a:schemeClr val="accent6"/>
                </a:solidFill>
              </a:rPr>
              <a:t>na</a:t>
            </a:r>
          </a:p>
        </p:txBody>
      </p:sp>
    </p:spTree>
    <p:extLst>
      <p:ext uri="{BB962C8B-B14F-4D97-AF65-F5344CB8AC3E}">
        <p14:creationId xmlns:p14="http://schemas.microsoft.com/office/powerpoint/2010/main" val="752826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Dus geen vrijblijvendheid ...</a:t>
            </a:r>
          </a:p>
        </p:txBody>
      </p:sp>
      <p:pic>
        <p:nvPicPr>
          <p:cNvPr id="5" name="Picture 4"/>
          <p:cNvPicPr>
            <a:picLocks noChangeAspect="1"/>
          </p:cNvPicPr>
          <p:nvPr/>
        </p:nvPicPr>
        <p:blipFill>
          <a:blip r:embed="rId2"/>
          <a:stretch>
            <a:fillRect/>
          </a:stretch>
        </p:blipFill>
        <p:spPr>
          <a:xfrm>
            <a:off x="2286000" y="1403243"/>
            <a:ext cx="3720164" cy="5254732"/>
          </a:xfrm>
          <a:prstGeom prst="rect">
            <a:avLst/>
          </a:prstGeom>
        </p:spPr>
      </p:pic>
    </p:spTree>
    <p:extLst>
      <p:ext uri="{BB962C8B-B14F-4D97-AF65-F5344CB8AC3E}">
        <p14:creationId xmlns:p14="http://schemas.microsoft.com/office/powerpoint/2010/main" val="40412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Prototype 1 ...</a:t>
            </a:r>
          </a:p>
        </p:txBody>
      </p:sp>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1019C-3939-5F43-B75D-CFD4E736BA37}" type="slidenum">
              <a:rPr kumimoji="0" lang="nl-NL" sz="1400" b="0" i="0" u="none" strike="noStrike" kern="1200" cap="none" spc="0" normalizeH="0" baseline="0" noProof="0" smtClean="0">
                <a:ln>
                  <a:noFill/>
                </a:ln>
                <a:solidFill>
                  <a:srgbClr val="52B62C"/>
                </a:solidFill>
                <a:effectLst/>
                <a:uLnTx/>
                <a:uFillTx/>
                <a:latin typeface="Helvetica Neue"/>
                <a:ea typeface="+mn-ea"/>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l-NL" sz="1400" b="0" i="0" u="none" strike="noStrike" kern="1200" cap="none" spc="0" normalizeH="0" baseline="0" noProof="0">
              <a:ln>
                <a:noFill/>
              </a:ln>
              <a:solidFill>
                <a:srgbClr val="52B62C"/>
              </a:solidFill>
              <a:effectLst/>
              <a:uLnTx/>
              <a:uFillTx/>
              <a:latin typeface="Helvetica Neue"/>
              <a:ea typeface="+mn-ea"/>
            </a:endParaRPr>
          </a:p>
        </p:txBody>
      </p:sp>
      <p:pic>
        <p:nvPicPr>
          <p:cNvPr id="4" name="Picture 3"/>
          <p:cNvPicPr>
            <a:picLocks noChangeAspect="1"/>
          </p:cNvPicPr>
          <p:nvPr/>
        </p:nvPicPr>
        <p:blipFill>
          <a:blip r:embed="rId2"/>
          <a:stretch>
            <a:fillRect/>
          </a:stretch>
        </p:blipFill>
        <p:spPr>
          <a:xfrm>
            <a:off x="504337" y="1236644"/>
            <a:ext cx="3658307" cy="274373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4379228" y="1236643"/>
            <a:ext cx="3658308" cy="274373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504336" y="4114269"/>
            <a:ext cx="3658307" cy="274373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4379228" y="4114269"/>
            <a:ext cx="3696771" cy="2772579"/>
          </a:xfrm>
          <a:prstGeom prst="rect">
            <a:avLst/>
          </a:prstGeom>
        </p:spPr>
      </p:pic>
      <p:sp>
        <p:nvSpPr>
          <p:cNvPr id="8" name="Rectangle 7"/>
          <p:cNvSpPr/>
          <p:nvPr/>
        </p:nvSpPr>
        <p:spPr>
          <a:xfrm>
            <a:off x="56562" y="1578239"/>
            <a:ext cx="622168" cy="54583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9" name="Rectangle 8"/>
          <p:cNvSpPr/>
          <p:nvPr/>
        </p:nvSpPr>
        <p:spPr>
          <a:xfrm>
            <a:off x="56562" y="2265704"/>
            <a:ext cx="622168" cy="54583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Rectangle 9"/>
          <p:cNvSpPr/>
          <p:nvPr/>
        </p:nvSpPr>
        <p:spPr>
          <a:xfrm>
            <a:off x="56562" y="2945438"/>
            <a:ext cx="622168" cy="545839"/>
          </a:xfrm>
          <a:prstGeom prst="rect">
            <a:avLst/>
          </a:prstGeom>
          <a:solidFill>
            <a:srgbClr val="FF66CC"/>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11" name="Rectangle 10"/>
          <p:cNvSpPr/>
          <p:nvPr/>
        </p:nvSpPr>
        <p:spPr>
          <a:xfrm>
            <a:off x="8254120" y="1851158"/>
            <a:ext cx="622168" cy="54583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12" name="Rectangle 11"/>
          <p:cNvSpPr/>
          <p:nvPr/>
        </p:nvSpPr>
        <p:spPr>
          <a:xfrm>
            <a:off x="8254120" y="2538623"/>
            <a:ext cx="622168" cy="545839"/>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13" name="Rectangle 12"/>
          <p:cNvSpPr/>
          <p:nvPr/>
        </p:nvSpPr>
        <p:spPr>
          <a:xfrm>
            <a:off x="8254120" y="5123046"/>
            <a:ext cx="622168" cy="54583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14" name="Rectangle 13"/>
          <p:cNvSpPr/>
          <p:nvPr/>
        </p:nvSpPr>
        <p:spPr>
          <a:xfrm>
            <a:off x="0" y="5395965"/>
            <a:ext cx="622168" cy="54583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15" name="Rectangle 14"/>
          <p:cNvSpPr/>
          <p:nvPr/>
        </p:nvSpPr>
        <p:spPr>
          <a:xfrm rot="1109626">
            <a:off x="334725" y="1633752"/>
            <a:ext cx="3877152" cy="1815882"/>
          </a:xfrm>
          <a:prstGeom prst="rect">
            <a:avLst/>
          </a:prstGeom>
          <a:solidFill>
            <a:schemeClr val="bg1"/>
          </a:solid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mn-cs"/>
              </a:rPr>
              <a:t>Resultaten</a:t>
            </a:r>
            <a:r>
              <a:rPr kumimoji="0" lang="en-US" sz="1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 op </a:t>
            </a:r>
            <a:r>
              <a:rPr kumimoji="0" lang="en-US" sz="16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mn-cs"/>
              </a:rPr>
              <a:t>vlak</a:t>
            </a:r>
            <a:r>
              <a:rPr kumimoji="0" lang="en-US" sz="1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 van </a:t>
            </a:r>
          </a:p>
          <a:p>
            <a:pPr marL="285750" marR="0" lvl="0" indent="-285750" algn="ctr" defTabSz="457200" rtl="0" eaLnBrk="1" fontAlgn="auto" latinLnBrk="0" hangingPunct="1">
              <a:lnSpc>
                <a:spcPct val="100000"/>
              </a:lnSpc>
              <a:spcBef>
                <a:spcPts val="0"/>
              </a:spcBef>
              <a:spcAft>
                <a:spcPts val="0"/>
              </a:spcAft>
              <a:buClrTx/>
              <a:buSzTx/>
              <a:buFontTx/>
              <a:buChar char="-"/>
              <a:tabLst/>
              <a:defRPr/>
            </a:pPr>
            <a:r>
              <a:rPr lang="en-US" sz="1600" b="1" dirty="0" err="1">
                <a:ln w="22225">
                  <a:solidFill>
                    <a:srgbClr val="C0504D"/>
                  </a:solidFill>
                  <a:prstDash val="solid"/>
                </a:ln>
                <a:solidFill>
                  <a:srgbClr val="C0504D">
                    <a:lumMod val="40000"/>
                    <a:lumOff val="60000"/>
                  </a:srgbClr>
                </a:solidFill>
                <a:latin typeface="Calibri"/>
              </a:rPr>
              <a:t>Zelfredzaamheid</a:t>
            </a:r>
            <a:r>
              <a:rPr lang="en-US" sz="1600" b="1" dirty="0">
                <a:ln w="22225">
                  <a:solidFill>
                    <a:srgbClr val="C0504D"/>
                  </a:solidFill>
                  <a:prstDash val="solid"/>
                </a:ln>
                <a:solidFill>
                  <a:srgbClr val="C0504D">
                    <a:lumMod val="40000"/>
                    <a:lumOff val="60000"/>
                  </a:srgbClr>
                </a:solidFill>
                <a:latin typeface="Calibri"/>
              </a:rPr>
              <a:t> </a:t>
            </a:r>
            <a:r>
              <a:rPr lang="en-US" sz="1600" b="1" dirty="0" err="1">
                <a:ln w="22225">
                  <a:solidFill>
                    <a:srgbClr val="C0504D"/>
                  </a:solidFill>
                  <a:prstDash val="solid"/>
                </a:ln>
                <a:solidFill>
                  <a:srgbClr val="C0504D">
                    <a:lumMod val="40000"/>
                    <a:lumOff val="60000"/>
                  </a:srgbClr>
                </a:solidFill>
                <a:latin typeface="Calibri"/>
              </a:rPr>
              <a:t>vd</a:t>
            </a:r>
            <a:r>
              <a:rPr lang="en-US" sz="1600" b="1" dirty="0">
                <a:ln w="22225">
                  <a:solidFill>
                    <a:srgbClr val="C0504D"/>
                  </a:solidFill>
                  <a:prstDash val="solid"/>
                </a:ln>
                <a:solidFill>
                  <a:srgbClr val="C0504D">
                    <a:lumMod val="40000"/>
                    <a:lumOff val="60000"/>
                  </a:srgbClr>
                </a:solidFill>
                <a:latin typeface="Calibri"/>
              </a:rPr>
              <a:t> school</a:t>
            </a:r>
          </a:p>
          <a:p>
            <a:pPr marL="285750" marR="0" lvl="0" indent="-285750" algn="ctr" defTabSz="4572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mn-cs"/>
              </a:rPr>
              <a:t>Welbevinden</a:t>
            </a:r>
            <a:r>
              <a:rPr kumimoji="0" lang="en-US" sz="1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 van </a:t>
            </a:r>
            <a:r>
              <a:rPr kumimoji="0" lang="en-US" sz="16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mn-cs"/>
              </a:rPr>
              <a:t>kinderen</a:t>
            </a:r>
            <a:r>
              <a:rPr kumimoji="0" lang="en-US" sz="1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 op de school</a:t>
            </a:r>
          </a:p>
          <a:p>
            <a:pPr marL="285750" marR="0" lvl="0" indent="-285750" algn="ctr" defTabSz="457200" rtl="0" eaLnBrk="1" fontAlgn="auto" latinLnBrk="0" hangingPunct="1">
              <a:lnSpc>
                <a:spcPct val="100000"/>
              </a:lnSpc>
              <a:spcBef>
                <a:spcPts val="0"/>
              </a:spcBef>
              <a:spcAft>
                <a:spcPts val="0"/>
              </a:spcAft>
              <a:buClrTx/>
              <a:buSzTx/>
              <a:buFontTx/>
              <a:buChar char="-"/>
              <a:tabLst/>
              <a:defRPr/>
            </a:pPr>
            <a:r>
              <a:rPr lang="en-US" sz="1600" b="1" dirty="0" err="1">
                <a:ln w="22225">
                  <a:solidFill>
                    <a:srgbClr val="C0504D"/>
                  </a:solidFill>
                  <a:prstDash val="solid"/>
                </a:ln>
                <a:solidFill>
                  <a:srgbClr val="C0504D">
                    <a:lumMod val="40000"/>
                    <a:lumOff val="60000"/>
                  </a:srgbClr>
                </a:solidFill>
                <a:latin typeface="Calibri"/>
              </a:rPr>
              <a:t>Kwalitatief</a:t>
            </a:r>
            <a:r>
              <a:rPr lang="en-US" sz="1600" b="1" dirty="0">
                <a:ln w="22225">
                  <a:solidFill>
                    <a:srgbClr val="C0504D"/>
                  </a:solidFill>
                  <a:prstDash val="solid"/>
                </a:ln>
                <a:solidFill>
                  <a:srgbClr val="C0504D">
                    <a:lumMod val="40000"/>
                    <a:lumOff val="60000"/>
                  </a:srgbClr>
                </a:solidFill>
                <a:latin typeface="Calibri"/>
              </a:rPr>
              <a:t> </a:t>
            </a:r>
            <a:r>
              <a:rPr lang="en-US" sz="1600" b="1" dirty="0" err="1">
                <a:ln w="22225">
                  <a:solidFill>
                    <a:srgbClr val="C0504D"/>
                  </a:solidFill>
                  <a:prstDash val="solid"/>
                </a:ln>
                <a:solidFill>
                  <a:srgbClr val="C0504D">
                    <a:lumMod val="40000"/>
                    <a:lumOff val="60000"/>
                  </a:srgbClr>
                </a:solidFill>
                <a:latin typeface="Calibri"/>
              </a:rPr>
              <a:t>zorgbeleid</a:t>
            </a:r>
            <a:r>
              <a:rPr lang="en-US" sz="1600" b="1" dirty="0">
                <a:ln w="22225">
                  <a:solidFill>
                    <a:srgbClr val="C0504D"/>
                  </a:solidFill>
                  <a:prstDash val="solid"/>
                </a:ln>
                <a:solidFill>
                  <a:srgbClr val="C0504D">
                    <a:lumMod val="40000"/>
                    <a:lumOff val="60000"/>
                  </a:srgbClr>
                </a:solidFill>
                <a:latin typeface="Calibri"/>
              </a:rPr>
              <a:t> op school</a:t>
            </a:r>
          </a:p>
          <a:p>
            <a:pPr marL="285750" marR="0" lvl="0" indent="-285750" algn="ctr" defTabSz="4572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mn-cs"/>
              </a:rPr>
              <a:t>Relatie</a:t>
            </a:r>
            <a:r>
              <a:rPr kumimoji="0" lang="en-US" sz="1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 met de school</a:t>
            </a:r>
          </a:p>
          <a:p>
            <a:pPr marL="285750" marR="0" lvl="0" indent="-285750" algn="ctr" defTabSz="457200" rtl="0" eaLnBrk="1" fontAlgn="auto" latinLnBrk="0" hangingPunct="1">
              <a:lnSpc>
                <a:spcPct val="100000"/>
              </a:lnSpc>
              <a:spcBef>
                <a:spcPts val="0"/>
              </a:spcBef>
              <a:spcAft>
                <a:spcPts val="0"/>
              </a:spcAft>
              <a:buClrTx/>
              <a:buSzTx/>
              <a:buFontTx/>
              <a:buChar char="-"/>
              <a:tabLst/>
              <a:defRPr/>
            </a:pPr>
            <a:r>
              <a:rPr lang="en-US" sz="1600" b="1" dirty="0">
                <a:ln w="22225">
                  <a:solidFill>
                    <a:srgbClr val="C0504D"/>
                  </a:solidFill>
                  <a:prstDash val="solid"/>
                </a:ln>
                <a:solidFill>
                  <a:srgbClr val="C0504D">
                    <a:lumMod val="40000"/>
                    <a:lumOff val="60000"/>
                  </a:srgbClr>
                </a:solidFill>
                <a:latin typeface="Calibri"/>
              </a:rPr>
              <a:t>….</a:t>
            </a:r>
            <a:endParaRPr kumimoji="0" lang="en-US" sz="1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sp>
        <p:nvSpPr>
          <p:cNvPr id="16" name="Rectangle 15"/>
          <p:cNvSpPr/>
          <p:nvPr/>
        </p:nvSpPr>
        <p:spPr>
          <a:xfrm rot="1109626">
            <a:off x="4801675" y="2167265"/>
            <a:ext cx="3701718" cy="1077218"/>
          </a:xfrm>
          <a:prstGeom prst="rect">
            <a:avLst/>
          </a:prstGeom>
          <a:solidFill>
            <a:schemeClr val="bg1"/>
          </a:solid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mn-cs"/>
              </a:rPr>
              <a:t>Resultaten</a:t>
            </a:r>
            <a:r>
              <a:rPr kumimoji="0" lang="en-US" sz="1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 op </a:t>
            </a:r>
            <a:r>
              <a:rPr kumimoji="0" lang="en-US" sz="16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mn-cs"/>
              </a:rPr>
              <a:t>vlak</a:t>
            </a:r>
            <a:r>
              <a:rPr kumimoji="0" lang="en-US" sz="1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 van </a:t>
            </a:r>
          </a:p>
          <a:p>
            <a:pPr marL="285750" marR="0" lvl="0" indent="-285750" algn="ctr" defTabSz="4572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mn-cs"/>
              </a:rPr>
              <a:t>Herintegratie</a:t>
            </a:r>
            <a:r>
              <a:rPr kumimoji="0" lang="en-US" sz="1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 </a:t>
            </a:r>
            <a:r>
              <a:rPr kumimoji="0" lang="en-US" sz="16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mn-cs"/>
              </a:rPr>
              <a:t>vh</a:t>
            </a:r>
            <a:r>
              <a:rPr kumimoji="0" lang="en-US" sz="1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 kind op </a:t>
            </a:r>
            <a:r>
              <a:rPr kumimoji="0" lang="en-US" sz="16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a:ea typeface="+mn-ea"/>
                <a:cs typeface="+mn-cs"/>
              </a:rPr>
              <a:t>schoolniveau</a:t>
            </a:r>
            <a:endParaRPr kumimoji="0" lang="en-US" sz="1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a:p>
            <a:pPr marL="285750" marR="0" lvl="0" indent="-285750" algn="ctr" defTabSz="457200" rtl="0" eaLnBrk="1" fontAlgn="auto" latinLnBrk="0" hangingPunct="1">
              <a:lnSpc>
                <a:spcPct val="100000"/>
              </a:lnSpc>
              <a:spcBef>
                <a:spcPts val="0"/>
              </a:spcBef>
              <a:spcAft>
                <a:spcPts val="0"/>
              </a:spcAft>
              <a:buClrTx/>
              <a:buSzTx/>
              <a:buFontTx/>
              <a:buChar char="-"/>
              <a:tabLst/>
              <a:defRPr/>
            </a:pPr>
            <a:r>
              <a:rPr lang="en-US" sz="1600" b="1" dirty="0" err="1">
                <a:ln w="22225">
                  <a:solidFill>
                    <a:srgbClr val="C0504D"/>
                  </a:solidFill>
                  <a:prstDash val="solid"/>
                </a:ln>
                <a:solidFill>
                  <a:srgbClr val="C0504D">
                    <a:lumMod val="40000"/>
                    <a:lumOff val="60000"/>
                  </a:srgbClr>
                </a:solidFill>
                <a:latin typeface="Calibri"/>
              </a:rPr>
              <a:t>Relatie</a:t>
            </a:r>
            <a:r>
              <a:rPr lang="en-US" sz="1600" b="1" dirty="0">
                <a:ln w="22225">
                  <a:solidFill>
                    <a:srgbClr val="C0504D"/>
                  </a:solidFill>
                  <a:prstDash val="solid"/>
                </a:ln>
                <a:solidFill>
                  <a:srgbClr val="C0504D">
                    <a:lumMod val="40000"/>
                    <a:lumOff val="60000"/>
                  </a:srgbClr>
                </a:solidFill>
                <a:latin typeface="Calibri"/>
              </a:rPr>
              <a:t> met het kind</a:t>
            </a:r>
            <a:endParaRPr kumimoji="0" lang="en-US" sz="1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 …</a:t>
            </a:r>
          </a:p>
        </p:txBody>
      </p:sp>
      <p:sp>
        <p:nvSpPr>
          <p:cNvPr id="17" name="Rectangle 16"/>
          <p:cNvSpPr/>
          <p:nvPr/>
        </p:nvSpPr>
        <p:spPr>
          <a:xfrm rot="1109626">
            <a:off x="1519222" y="5179234"/>
            <a:ext cx="1532873" cy="646331"/>
          </a:xfrm>
          <a:prstGeom prst="rect">
            <a:avLst/>
          </a:prstGeom>
          <a:solidFill>
            <a:schemeClr val="bg1"/>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sp>
        <p:nvSpPr>
          <p:cNvPr id="18" name="Rectangle 17"/>
          <p:cNvSpPr/>
          <p:nvPr/>
        </p:nvSpPr>
        <p:spPr>
          <a:xfrm rot="1109626">
            <a:off x="5739895" y="5350704"/>
            <a:ext cx="1532873" cy="646331"/>
          </a:xfrm>
          <a:prstGeom prst="rect">
            <a:avLst/>
          </a:prstGeom>
          <a:solidFill>
            <a:schemeClr val="bg1"/>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spTree>
    <p:extLst>
      <p:ext uri="{BB962C8B-B14F-4D97-AF65-F5344CB8AC3E}">
        <p14:creationId xmlns:p14="http://schemas.microsoft.com/office/powerpoint/2010/main" val="323871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318660" y="928838"/>
            <a:ext cx="5929162" cy="5929162"/>
          </a:xfrm>
        </p:spPr>
      </p:pic>
      <p:pic>
        <p:nvPicPr>
          <p:cNvPr id="3" name="Afbeelding 5"/>
          <p:cNvPicPr>
            <a:picLocks noChangeAspect="1"/>
          </p:cNvPicPr>
          <p:nvPr/>
        </p:nvPicPr>
        <p:blipFill>
          <a:blip r:embed="rId4"/>
          <a:stretch>
            <a:fillRect/>
          </a:stretch>
        </p:blipFill>
        <p:spPr>
          <a:xfrm>
            <a:off x="5978039" y="3923143"/>
            <a:ext cx="2937361" cy="2203021"/>
          </a:xfrm>
          <a:prstGeom prst="rect">
            <a:avLst/>
          </a:prstGeom>
        </p:spPr>
      </p:pic>
      <p:cxnSp>
        <p:nvCxnSpPr>
          <p:cNvPr id="5" name="Straight Connector 4"/>
          <p:cNvCxnSpPr>
            <a:cxnSpLocks/>
            <a:endCxn id="3" idx="0"/>
          </p:cNvCxnSpPr>
          <p:nvPr/>
        </p:nvCxnSpPr>
        <p:spPr>
          <a:xfrm>
            <a:off x="6497053" y="3282775"/>
            <a:ext cx="949667" cy="640368"/>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66908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1541"/>
            <a:ext cx="7772400" cy="5119002"/>
          </a:xfrm>
        </p:spPr>
        <p:txBody>
          <a:bodyPr>
            <a:normAutofit/>
          </a:bodyPr>
          <a:lstStyle/>
          <a:p>
            <a:r>
              <a:rPr lang="nl-BE" dirty="0"/>
              <a:t>Een zelfsturend team ...</a:t>
            </a:r>
            <a:br>
              <a:rPr lang="nl-BE" dirty="0"/>
            </a:br>
            <a:br>
              <a:rPr lang="nl-BE" dirty="0"/>
            </a:br>
            <a:r>
              <a:rPr lang="nl-BE" dirty="0"/>
              <a:t>heeft gedeelde ambities en prioriteiten</a:t>
            </a:r>
          </a:p>
        </p:txBody>
      </p:sp>
    </p:spTree>
    <p:extLst>
      <p:ext uri="{BB962C8B-B14F-4D97-AF65-F5344CB8AC3E}">
        <p14:creationId xmlns:p14="http://schemas.microsoft.com/office/powerpoint/2010/main" val="159210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65229" y="0"/>
            <a:ext cx="12055078" cy="6858000"/>
          </a:xfrm>
          <a:prstGeom prst="rect">
            <a:avLst/>
          </a:prstGeom>
        </p:spPr>
      </p:pic>
      <p:sp>
        <p:nvSpPr>
          <p:cNvPr id="2" name="Title 1"/>
          <p:cNvSpPr>
            <a:spLocks noGrp="1"/>
          </p:cNvSpPr>
          <p:nvPr>
            <p:ph type="title"/>
          </p:nvPr>
        </p:nvSpPr>
        <p:spPr>
          <a:xfrm>
            <a:off x="240384" y="5395912"/>
            <a:ext cx="7522201" cy="1143000"/>
          </a:xfrm>
        </p:spPr>
        <p:txBody>
          <a:bodyPr>
            <a:normAutofit/>
          </a:bodyPr>
          <a:lstStyle/>
          <a:p>
            <a:r>
              <a:rPr lang="nl-BE" dirty="0">
                <a:solidFill>
                  <a:schemeClr val="bg1"/>
                </a:solidFill>
              </a:rPr>
              <a:t>Neuzen in dezelfde richting</a:t>
            </a:r>
          </a:p>
        </p:txBody>
      </p:sp>
      <p:sp>
        <p:nvSpPr>
          <p:cNvPr id="4" name="Slide Number Placeholder 3"/>
          <p:cNvSpPr>
            <a:spLocks noGrp="1"/>
          </p:cNvSpPr>
          <p:nvPr>
            <p:ph type="sldNum" sz="quarter" idx="4"/>
          </p:nvPr>
        </p:nvSpPr>
        <p:spPr/>
        <p:txBody>
          <a:bodyPr/>
          <a:lstStyle/>
          <a:p>
            <a:fld id="{9331019C-3939-5F43-B75D-CFD4E736BA37}" type="slidenum">
              <a:rPr lang="nl-NL" smtClean="0"/>
              <a:pPr/>
              <a:t>17</a:t>
            </a:fld>
            <a:endParaRPr lang="nl-NL"/>
          </a:p>
        </p:txBody>
      </p:sp>
    </p:spTree>
    <p:extLst>
      <p:ext uri="{BB962C8B-B14F-4D97-AF65-F5344CB8AC3E}">
        <p14:creationId xmlns:p14="http://schemas.microsoft.com/office/powerpoint/2010/main" val="274621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pic>
        <p:nvPicPr>
          <p:cNvPr id="5" name="Picture 4" descr="mage result for stones jar"/>
          <p:cNvPicPr>
            <a:picLocks noChangeAspect="1" noChangeArrowheads="1"/>
          </p:cNvPicPr>
          <p:nvPr/>
        </p:nvPicPr>
        <p:blipFill rotWithShape="1">
          <a:blip r:embed="rId2">
            <a:extLst>
              <a:ext uri="{28A0092B-C50C-407E-A947-70E740481C1C}">
                <a14:useLocalDpi xmlns:a14="http://schemas.microsoft.com/office/drawing/2010/main" val="0"/>
              </a:ext>
            </a:extLst>
          </a:blip>
          <a:srcRect l="16262" r="23994"/>
          <a:stretch/>
        </p:blipFill>
        <p:spPr bwMode="auto">
          <a:xfrm>
            <a:off x="1543098" y="414203"/>
            <a:ext cx="5350405" cy="5970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778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pic>
        <p:nvPicPr>
          <p:cNvPr id="4" name="Picture 3"/>
          <p:cNvPicPr>
            <a:picLocks noChangeAspect="1"/>
          </p:cNvPicPr>
          <p:nvPr/>
        </p:nvPicPr>
        <p:blipFill>
          <a:blip r:embed="rId3"/>
          <a:stretch>
            <a:fillRect/>
          </a:stretch>
        </p:blipFill>
        <p:spPr>
          <a:xfrm>
            <a:off x="0" y="2241232"/>
            <a:ext cx="9144000" cy="3395814"/>
          </a:xfrm>
          <a:prstGeom prst="rect">
            <a:avLst/>
          </a:prstGeom>
        </p:spPr>
      </p:pic>
    </p:spTree>
    <p:extLst>
      <p:ext uri="{BB962C8B-B14F-4D97-AF65-F5344CB8AC3E}">
        <p14:creationId xmlns:p14="http://schemas.microsoft.com/office/powerpoint/2010/main" val="4131330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sp>
        <p:nvSpPr>
          <p:cNvPr id="4" name="Slide Number Placeholder 3"/>
          <p:cNvSpPr>
            <a:spLocks noGrp="1"/>
          </p:cNvSpPr>
          <p:nvPr>
            <p:ph type="sldNum" sz="quarter" idx="4"/>
          </p:nvPr>
        </p:nvSpPr>
        <p:spPr/>
        <p:txBody>
          <a:bodyPr/>
          <a:lstStyle/>
          <a:p>
            <a:fld id="{9331019C-3939-5F43-B75D-CFD4E736BA37}" type="slidenum">
              <a:rPr lang="nl-NL" smtClean="0"/>
              <a:pPr/>
              <a:t>2</a:t>
            </a:fld>
            <a:endParaRPr lang="nl-NL"/>
          </a:p>
        </p:txBody>
      </p:sp>
      <p:pic>
        <p:nvPicPr>
          <p:cNvPr id="5" name="Picture 4"/>
          <p:cNvPicPr>
            <a:picLocks noChangeAspect="1"/>
          </p:cNvPicPr>
          <p:nvPr/>
        </p:nvPicPr>
        <p:blipFill>
          <a:blip r:embed="rId2"/>
          <a:stretch>
            <a:fillRect/>
          </a:stretch>
        </p:blipFill>
        <p:spPr>
          <a:xfrm>
            <a:off x="0" y="1097757"/>
            <a:ext cx="9144000" cy="5143500"/>
          </a:xfrm>
          <a:prstGeom prst="rect">
            <a:avLst/>
          </a:prstGeom>
        </p:spPr>
      </p:pic>
    </p:spTree>
    <p:extLst>
      <p:ext uri="{BB962C8B-B14F-4D97-AF65-F5344CB8AC3E}">
        <p14:creationId xmlns:p14="http://schemas.microsoft.com/office/powerpoint/2010/main" val="1627772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Voorbeeldjes</a:t>
            </a:r>
            <a:endParaRPr lang="nl-BE" dirty="0"/>
          </a:p>
        </p:txBody>
      </p:sp>
      <p:sp>
        <p:nvSpPr>
          <p:cNvPr id="6" name="Content Placeholder 5"/>
          <p:cNvSpPr>
            <a:spLocks noGrp="1"/>
          </p:cNvSpPr>
          <p:nvPr>
            <p:ph idx="1"/>
          </p:nvPr>
        </p:nvSpPr>
        <p:spPr/>
        <p:txBody>
          <a:bodyPr>
            <a:normAutofit/>
          </a:bodyPr>
          <a:lstStyle/>
          <a:p>
            <a:r>
              <a:rPr lang="nl-BE" dirty="0"/>
              <a:t>Belangrijke expertise verwerven die we nodig hebben om huidige problemen weg te werken</a:t>
            </a:r>
          </a:p>
          <a:p>
            <a:r>
              <a:rPr lang="nl-BE" dirty="0"/>
              <a:t>Aanpassingen van systemen en infrastructuur om het werk rond de leerling beter te ondersteunen</a:t>
            </a:r>
          </a:p>
          <a:p>
            <a:r>
              <a:rPr lang="nl-BE" dirty="0"/>
              <a:t>Het ontwikkelen en invoeren van een nieuwe werkmethode met scholen en/of leerlingen</a:t>
            </a:r>
          </a:p>
          <a:p>
            <a:r>
              <a:rPr lang="nl-BE" dirty="0"/>
              <a:t>...</a:t>
            </a:r>
          </a:p>
          <a:p>
            <a:endParaRPr lang="nl-BE" dirty="0"/>
          </a:p>
          <a:p>
            <a:endParaRPr lang="nl-BE" dirty="0"/>
          </a:p>
        </p:txBody>
      </p:sp>
    </p:spTree>
    <p:extLst>
      <p:ext uri="{BB962C8B-B14F-4D97-AF65-F5344CB8AC3E}">
        <p14:creationId xmlns:p14="http://schemas.microsoft.com/office/powerpoint/2010/main" val="394549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082641" y="1583356"/>
            <a:ext cx="5929162" cy="5929162"/>
          </a:xfrm>
        </p:spPr>
      </p:pic>
      <p:pic>
        <p:nvPicPr>
          <p:cNvPr id="3" name="Afbeelding 5"/>
          <p:cNvPicPr>
            <a:picLocks noChangeAspect="1"/>
          </p:cNvPicPr>
          <p:nvPr/>
        </p:nvPicPr>
        <p:blipFill>
          <a:blip r:embed="rId4"/>
          <a:stretch>
            <a:fillRect/>
          </a:stretch>
        </p:blipFill>
        <p:spPr>
          <a:xfrm>
            <a:off x="6195009" y="4751457"/>
            <a:ext cx="2286196" cy="1714647"/>
          </a:xfrm>
          <a:prstGeom prst="rect">
            <a:avLst/>
          </a:prstGeom>
        </p:spPr>
      </p:pic>
      <p:cxnSp>
        <p:nvCxnSpPr>
          <p:cNvPr id="5" name="Straight Connector 4"/>
          <p:cNvCxnSpPr>
            <a:cxnSpLocks/>
            <a:endCxn id="3" idx="0"/>
          </p:cNvCxnSpPr>
          <p:nvPr/>
        </p:nvCxnSpPr>
        <p:spPr>
          <a:xfrm>
            <a:off x="6365955" y="3832937"/>
            <a:ext cx="972152" cy="918520"/>
          </a:xfrm>
          <a:prstGeom prst="line">
            <a:avLst/>
          </a:prstGeom>
        </p:spPr>
        <p:style>
          <a:lnRef idx="3">
            <a:schemeClr val="dk1"/>
          </a:lnRef>
          <a:fillRef idx="0">
            <a:schemeClr val="dk1"/>
          </a:fillRef>
          <a:effectRef idx="2">
            <a:schemeClr val="dk1"/>
          </a:effectRef>
          <a:fontRef idx="minor">
            <a:schemeClr val="tx1"/>
          </a:fontRef>
        </p:style>
      </p:cxnSp>
      <p:pic>
        <p:nvPicPr>
          <p:cNvPr id="12" name="Picture 11"/>
          <p:cNvPicPr>
            <a:picLocks noChangeAspect="1"/>
          </p:cNvPicPr>
          <p:nvPr/>
        </p:nvPicPr>
        <p:blipFill>
          <a:blip r:embed="rId5"/>
          <a:stretch>
            <a:fillRect/>
          </a:stretch>
        </p:blipFill>
        <p:spPr>
          <a:xfrm>
            <a:off x="6593305" y="1862499"/>
            <a:ext cx="2286197" cy="1714648"/>
          </a:xfrm>
          <a:prstGeom prst="rect">
            <a:avLst/>
          </a:prstGeom>
        </p:spPr>
      </p:pic>
      <p:cxnSp>
        <p:nvCxnSpPr>
          <p:cNvPr id="13" name="Straight Connector 12"/>
          <p:cNvCxnSpPr>
            <a:cxnSpLocks/>
          </p:cNvCxnSpPr>
          <p:nvPr/>
        </p:nvCxnSpPr>
        <p:spPr>
          <a:xfrm>
            <a:off x="5351646" y="2682289"/>
            <a:ext cx="1241659"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66282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1541"/>
            <a:ext cx="7772400" cy="5119002"/>
          </a:xfrm>
        </p:spPr>
        <p:txBody>
          <a:bodyPr>
            <a:normAutofit fontScale="90000"/>
          </a:bodyPr>
          <a:lstStyle/>
          <a:p>
            <a:r>
              <a:rPr lang="nl-BE" dirty="0"/>
              <a:t>Een zelfsturend team ...</a:t>
            </a:r>
            <a:br>
              <a:rPr lang="nl-BE" dirty="0"/>
            </a:br>
            <a:br>
              <a:rPr lang="nl-BE" dirty="0"/>
            </a:br>
            <a:r>
              <a:rPr lang="nl-BE" dirty="0"/>
              <a:t>krijgt naast verantwoordelijk-heden ook bevoegdheden</a:t>
            </a:r>
          </a:p>
        </p:txBody>
      </p:sp>
    </p:spTree>
    <p:extLst>
      <p:ext uri="{BB962C8B-B14F-4D97-AF65-F5344CB8AC3E}">
        <p14:creationId xmlns:p14="http://schemas.microsoft.com/office/powerpoint/2010/main" val="2925927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a:t>Welke bevoegdheden ?</a:t>
            </a:r>
          </a:p>
        </p:txBody>
      </p:sp>
      <p:sp>
        <p:nvSpPr>
          <p:cNvPr id="5" name="Content Placeholder 4"/>
          <p:cNvSpPr>
            <a:spLocks noGrp="1"/>
          </p:cNvSpPr>
          <p:nvPr>
            <p:ph idx="1"/>
          </p:nvPr>
        </p:nvSpPr>
        <p:spPr/>
        <p:txBody>
          <a:bodyPr>
            <a:normAutofit fontScale="92500" lnSpcReduction="10000"/>
          </a:bodyPr>
          <a:lstStyle/>
          <a:p>
            <a:r>
              <a:rPr lang="nl-BE" dirty="0"/>
              <a:t>Principe </a:t>
            </a:r>
          </a:p>
          <a:p>
            <a:pPr lvl="1"/>
            <a:r>
              <a:rPr lang="nl-BE" dirty="0"/>
              <a:t>Alles wat wij als team echt nodig hebben om onze opdracht dagdagelijks goed te kunnen invullen, zonder daarbij teveel van anderen afhankelijk te zijn</a:t>
            </a:r>
          </a:p>
          <a:p>
            <a:endParaRPr lang="nl-BE" dirty="0"/>
          </a:p>
          <a:p>
            <a:pPr lvl="1"/>
            <a:r>
              <a:rPr lang="nl-BE" dirty="0"/>
              <a:t>Wat wij als team niet echt nodig hebben en bovendien door iemand gespecialiseerd beter kan gebeuren, dienen wij als team niet zelf op te nemen</a:t>
            </a:r>
          </a:p>
          <a:p>
            <a:endParaRPr lang="nl-BE" dirty="0"/>
          </a:p>
          <a:p>
            <a:pPr lvl="1"/>
            <a:r>
              <a:rPr lang="nl-BE" dirty="0"/>
              <a:t>Wanneer de beslissing van één team een grote impact kan hebben op de werking ander team, kan het zijn die bevoegdheid beter buiten het team wordt gelegd.</a:t>
            </a:r>
          </a:p>
          <a:p>
            <a:endParaRPr lang="nl-BE" dirty="0"/>
          </a:p>
          <a:p>
            <a:pPr marL="0" indent="0">
              <a:buNone/>
            </a:pPr>
            <a:endParaRPr lang="nl-BE" dirty="0"/>
          </a:p>
          <a:p>
            <a:endParaRPr lang="nl-BE" dirty="0"/>
          </a:p>
          <a:p>
            <a:endParaRPr lang="nl-BE" dirty="0"/>
          </a:p>
          <a:p>
            <a:endParaRPr lang="nl-BE" dirty="0"/>
          </a:p>
          <a:p>
            <a:endParaRPr lang="nl-BE" dirty="0"/>
          </a:p>
        </p:txBody>
      </p:sp>
    </p:spTree>
    <p:extLst>
      <p:ext uri="{BB962C8B-B14F-4D97-AF65-F5344CB8AC3E}">
        <p14:creationId xmlns:p14="http://schemas.microsoft.com/office/powerpoint/2010/main" val="270266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Enkele voorbeelden</a:t>
            </a:r>
          </a:p>
        </p:txBody>
      </p:sp>
      <p:pic>
        <p:nvPicPr>
          <p:cNvPr id="6" name="Picture 5"/>
          <p:cNvPicPr>
            <a:picLocks noChangeAspect="1"/>
          </p:cNvPicPr>
          <p:nvPr/>
        </p:nvPicPr>
        <p:blipFill>
          <a:blip r:embed="rId3"/>
          <a:stretch>
            <a:fillRect/>
          </a:stretch>
        </p:blipFill>
        <p:spPr>
          <a:xfrm>
            <a:off x="250258" y="3567128"/>
            <a:ext cx="2088682" cy="2088682"/>
          </a:xfrm>
          <a:prstGeom prst="rect">
            <a:avLst/>
          </a:prstGeom>
        </p:spPr>
      </p:pic>
      <p:pic>
        <p:nvPicPr>
          <p:cNvPr id="7" name="Picture 6"/>
          <p:cNvPicPr>
            <a:picLocks noChangeAspect="1"/>
          </p:cNvPicPr>
          <p:nvPr/>
        </p:nvPicPr>
        <p:blipFill>
          <a:blip r:embed="rId4"/>
          <a:stretch>
            <a:fillRect/>
          </a:stretch>
        </p:blipFill>
        <p:spPr>
          <a:xfrm>
            <a:off x="2543977" y="1328926"/>
            <a:ext cx="2082674" cy="2082674"/>
          </a:xfrm>
          <a:prstGeom prst="rect">
            <a:avLst/>
          </a:prstGeom>
        </p:spPr>
      </p:pic>
      <p:pic>
        <p:nvPicPr>
          <p:cNvPr id="8" name="Picture 7"/>
          <p:cNvPicPr>
            <a:picLocks noChangeAspect="1"/>
          </p:cNvPicPr>
          <p:nvPr/>
        </p:nvPicPr>
        <p:blipFill>
          <a:blip r:embed="rId5"/>
          <a:stretch>
            <a:fillRect/>
          </a:stretch>
        </p:blipFill>
        <p:spPr>
          <a:xfrm>
            <a:off x="4574307" y="1341833"/>
            <a:ext cx="2091537" cy="2091537"/>
          </a:xfrm>
          <a:prstGeom prst="rect">
            <a:avLst/>
          </a:prstGeom>
        </p:spPr>
      </p:pic>
      <p:cxnSp>
        <p:nvCxnSpPr>
          <p:cNvPr id="10" name="Straight Arrow Connector 9"/>
          <p:cNvCxnSpPr/>
          <p:nvPr/>
        </p:nvCxnSpPr>
        <p:spPr>
          <a:xfrm flipH="1">
            <a:off x="4013033" y="2334884"/>
            <a:ext cx="837398" cy="0"/>
          </a:xfrm>
          <a:prstGeom prst="straightConnector1">
            <a:avLst/>
          </a:prstGeom>
          <a:ln>
            <a:headEnd type="triangle" w="med" len="med"/>
            <a:tailEnd type="triangle" w="med" len="med"/>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4334583" y="1996498"/>
            <a:ext cx="292068" cy="369332"/>
          </a:xfrm>
          <a:prstGeom prst="rect">
            <a:avLst/>
          </a:prstGeom>
          <a:noFill/>
        </p:spPr>
        <p:txBody>
          <a:bodyPr wrap="none" rtlCol="0">
            <a:spAutoFit/>
          </a:bodyPr>
          <a:lstStyle/>
          <a:p>
            <a:r>
              <a:rPr lang="nl-BE" dirty="0"/>
              <a:t>?</a:t>
            </a:r>
          </a:p>
        </p:txBody>
      </p:sp>
      <p:pic>
        <p:nvPicPr>
          <p:cNvPr id="12" name="Picture 11"/>
          <p:cNvPicPr>
            <a:picLocks noChangeAspect="1"/>
          </p:cNvPicPr>
          <p:nvPr/>
        </p:nvPicPr>
        <p:blipFill>
          <a:blip r:embed="rId6"/>
          <a:stretch>
            <a:fillRect/>
          </a:stretch>
        </p:blipFill>
        <p:spPr>
          <a:xfrm>
            <a:off x="5477101" y="4816721"/>
            <a:ext cx="3493727" cy="1783790"/>
          </a:xfrm>
          <a:prstGeom prst="rect">
            <a:avLst/>
          </a:prstGeom>
        </p:spPr>
      </p:pic>
      <p:pic>
        <p:nvPicPr>
          <p:cNvPr id="5" name="Picture 4"/>
          <p:cNvPicPr>
            <a:picLocks noChangeAspect="1"/>
          </p:cNvPicPr>
          <p:nvPr/>
        </p:nvPicPr>
        <p:blipFill>
          <a:blip r:embed="rId7"/>
          <a:stretch>
            <a:fillRect/>
          </a:stretch>
        </p:blipFill>
        <p:spPr>
          <a:xfrm>
            <a:off x="132695" y="1448549"/>
            <a:ext cx="2086777" cy="1928538"/>
          </a:xfrm>
          <a:prstGeom prst="rect">
            <a:avLst/>
          </a:prstGeom>
        </p:spPr>
      </p:pic>
      <p:pic>
        <p:nvPicPr>
          <p:cNvPr id="9" name="Picture 8"/>
          <p:cNvPicPr>
            <a:picLocks noChangeAspect="1"/>
          </p:cNvPicPr>
          <p:nvPr/>
        </p:nvPicPr>
        <p:blipFill>
          <a:blip r:embed="rId8"/>
          <a:stretch>
            <a:fillRect/>
          </a:stretch>
        </p:blipFill>
        <p:spPr>
          <a:xfrm>
            <a:off x="2338940" y="3960170"/>
            <a:ext cx="2640341" cy="2640341"/>
          </a:xfrm>
          <a:prstGeom prst="rect">
            <a:avLst/>
          </a:prstGeom>
        </p:spPr>
      </p:pic>
    </p:spTree>
    <p:extLst>
      <p:ext uri="{BB962C8B-B14F-4D97-AF65-F5344CB8AC3E}">
        <p14:creationId xmlns:p14="http://schemas.microsoft.com/office/powerpoint/2010/main" val="263256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sp>
        <p:nvSpPr>
          <p:cNvPr id="4" name="Speech Bubble: Oval 3"/>
          <p:cNvSpPr/>
          <p:nvPr/>
        </p:nvSpPr>
        <p:spPr>
          <a:xfrm>
            <a:off x="567891" y="567893"/>
            <a:ext cx="6882064" cy="5558271"/>
          </a:xfrm>
          <a:prstGeom prst="wedgeEllipseCallout">
            <a:avLst>
              <a:gd name="adj1" fmla="val -44306"/>
              <a:gd name="adj2" fmla="val 6111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6600" dirty="0">
                <a:latin typeface="Orange LET" pitchFamily="2" charset="0"/>
              </a:rPr>
              <a:t>Discussieer er over !</a:t>
            </a:r>
          </a:p>
        </p:txBody>
      </p:sp>
    </p:spTree>
    <p:extLst>
      <p:ext uri="{BB962C8B-B14F-4D97-AF65-F5344CB8AC3E}">
        <p14:creationId xmlns:p14="http://schemas.microsoft.com/office/powerpoint/2010/main" val="2480466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Een team heeft dus een duidelijk kader</a:t>
            </a:r>
          </a:p>
        </p:txBody>
      </p:sp>
      <p:pic>
        <p:nvPicPr>
          <p:cNvPr id="4" name="Content Placeholder 3"/>
          <p:cNvPicPr>
            <a:picLocks noGrp="1" noChangeAspect="1"/>
          </p:cNvPicPr>
          <p:nvPr>
            <p:ph idx="1"/>
          </p:nvPr>
        </p:nvPicPr>
        <p:blipFill>
          <a:blip r:embed="rId2"/>
          <a:stretch>
            <a:fillRect/>
          </a:stretch>
        </p:blipFill>
        <p:spPr>
          <a:xfrm>
            <a:off x="1448231" y="1417638"/>
            <a:ext cx="5857344" cy="5326523"/>
          </a:xfrm>
        </p:spPr>
      </p:pic>
      <p:grpSp>
        <p:nvGrpSpPr>
          <p:cNvPr id="7" name="Group 6"/>
          <p:cNvGrpSpPr/>
          <p:nvPr/>
        </p:nvGrpSpPr>
        <p:grpSpPr>
          <a:xfrm>
            <a:off x="3262964" y="2993457"/>
            <a:ext cx="462013" cy="933651"/>
            <a:chOff x="3262964" y="2993457"/>
            <a:chExt cx="462013" cy="933651"/>
          </a:xfrm>
        </p:grpSpPr>
        <p:sp>
          <p:nvSpPr>
            <p:cNvPr id="5" name="Oval 4"/>
            <p:cNvSpPr/>
            <p:nvPr/>
          </p:nvSpPr>
          <p:spPr>
            <a:xfrm>
              <a:off x="3301465" y="2993457"/>
              <a:ext cx="385011" cy="394636"/>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6" name="Flowchart: Delay 5"/>
            <p:cNvSpPr/>
            <p:nvPr/>
          </p:nvSpPr>
          <p:spPr>
            <a:xfrm rot="16200000">
              <a:off x="3224463" y="3426594"/>
              <a:ext cx="539015" cy="462013"/>
            </a:xfrm>
            <a:prstGeom prst="flowChartDe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grpSp>
      <p:grpSp>
        <p:nvGrpSpPr>
          <p:cNvPr id="8" name="Group 7"/>
          <p:cNvGrpSpPr/>
          <p:nvPr/>
        </p:nvGrpSpPr>
        <p:grpSpPr>
          <a:xfrm>
            <a:off x="3840510" y="3248527"/>
            <a:ext cx="462013" cy="933651"/>
            <a:chOff x="3262964" y="2993457"/>
            <a:chExt cx="462013" cy="933651"/>
          </a:xfrm>
        </p:grpSpPr>
        <p:sp>
          <p:nvSpPr>
            <p:cNvPr id="9" name="Oval 8"/>
            <p:cNvSpPr/>
            <p:nvPr/>
          </p:nvSpPr>
          <p:spPr>
            <a:xfrm>
              <a:off x="3301465" y="2993457"/>
              <a:ext cx="385011" cy="394636"/>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0" name="Flowchart: Delay 9"/>
            <p:cNvSpPr/>
            <p:nvPr/>
          </p:nvSpPr>
          <p:spPr>
            <a:xfrm rot="16200000">
              <a:off x="3224463" y="3426594"/>
              <a:ext cx="539015" cy="462013"/>
            </a:xfrm>
            <a:prstGeom prst="flowChartDe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grpSp>
      <p:grpSp>
        <p:nvGrpSpPr>
          <p:cNvPr id="11" name="Group 10"/>
          <p:cNvGrpSpPr/>
          <p:nvPr/>
        </p:nvGrpSpPr>
        <p:grpSpPr>
          <a:xfrm>
            <a:off x="3262964" y="4182179"/>
            <a:ext cx="462013" cy="933651"/>
            <a:chOff x="3262964" y="2993457"/>
            <a:chExt cx="462013" cy="933651"/>
          </a:xfrm>
        </p:grpSpPr>
        <p:sp>
          <p:nvSpPr>
            <p:cNvPr id="12" name="Oval 11"/>
            <p:cNvSpPr/>
            <p:nvPr/>
          </p:nvSpPr>
          <p:spPr>
            <a:xfrm>
              <a:off x="3301465" y="2993457"/>
              <a:ext cx="385011" cy="394636"/>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3" name="Flowchart: Delay 12"/>
            <p:cNvSpPr/>
            <p:nvPr/>
          </p:nvSpPr>
          <p:spPr>
            <a:xfrm rot="16200000">
              <a:off x="3224463" y="3426594"/>
              <a:ext cx="539015" cy="462013"/>
            </a:xfrm>
            <a:prstGeom prst="flowChartDe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grpSp>
      <p:grpSp>
        <p:nvGrpSpPr>
          <p:cNvPr id="14" name="Group 13"/>
          <p:cNvGrpSpPr/>
          <p:nvPr/>
        </p:nvGrpSpPr>
        <p:grpSpPr>
          <a:xfrm>
            <a:off x="4456497" y="4198706"/>
            <a:ext cx="462013" cy="933651"/>
            <a:chOff x="3262964" y="2993457"/>
            <a:chExt cx="462013" cy="933651"/>
          </a:xfrm>
        </p:grpSpPr>
        <p:sp>
          <p:nvSpPr>
            <p:cNvPr id="15" name="Oval 14"/>
            <p:cNvSpPr/>
            <p:nvPr/>
          </p:nvSpPr>
          <p:spPr>
            <a:xfrm>
              <a:off x="3301465" y="2993457"/>
              <a:ext cx="385011" cy="394636"/>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6" name="Flowchart: Delay 15"/>
            <p:cNvSpPr/>
            <p:nvPr/>
          </p:nvSpPr>
          <p:spPr>
            <a:xfrm rot="16200000">
              <a:off x="3224463" y="3426594"/>
              <a:ext cx="539015" cy="462013"/>
            </a:xfrm>
            <a:prstGeom prst="flowChartDe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grpSp>
      <p:grpSp>
        <p:nvGrpSpPr>
          <p:cNvPr id="17" name="Group 16"/>
          <p:cNvGrpSpPr/>
          <p:nvPr/>
        </p:nvGrpSpPr>
        <p:grpSpPr>
          <a:xfrm>
            <a:off x="4649002" y="2979019"/>
            <a:ext cx="462013" cy="933651"/>
            <a:chOff x="3262964" y="2993457"/>
            <a:chExt cx="462013" cy="933651"/>
          </a:xfrm>
        </p:grpSpPr>
        <p:sp>
          <p:nvSpPr>
            <p:cNvPr id="18" name="Oval 17"/>
            <p:cNvSpPr/>
            <p:nvPr/>
          </p:nvSpPr>
          <p:spPr>
            <a:xfrm>
              <a:off x="3301465" y="2993457"/>
              <a:ext cx="385011" cy="394636"/>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9" name="Flowchart: Delay 18"/>
            <p:cNvSpPr/>
            <p:nvPr/>
          </p:nvSpPr>
          <p:spPr>
            <a:xfrm rot="16200000">
              <a:off x="3224463" y="3426594"/>
              <a:ext cx="539015" cy="462013"/>
            </a:xfrm>
            <a:prstGeom prst="flowChartDe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grpSp>
      <p:grpSp>
        <p:nvGrpSpPr>
          <p:cNvPr id="20" name="Group 19"/>
          <p:cNvGrpSpPr/>
          <p:nvPr/>
        </p:nvGrpSpPr>
        <p:grpSpPr>
          <a:xfrm>
            <a:off x="5265019" y="3659691"/>
            <a:ext cx="462013" cy="933651"/>
            <a:chOff x="3262964" y="2993457"/>
            <a:chExt cx="462013" cy="933651"/>
          </a:xfrm>
        </p:grpSpPr>
        <p:sp>
          <p:nvSpPr>
            <p:cNvPr id="21" name="Oval 20"/>
            <p:cNvSpPr/>
            <p:nvPr/>
          </p:nvSpPr>
          <p:spPr>
            <a:xfrm>
              <a:off x="3301465" y="2993457"/>
              <a:ext cx="385011" cy="394636"/>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22" name="Flowchart: Delay 21"/>
            <p:cNvSpPr/>
            <p:nvPr/>
          </p:nvSpPr>
          <p:spPr>
            <a:xfrm rot="16200000">
              <a:off x="3224463" y="3426594"/>
              <a:ext cx="539015" cy="462013"/>
            </a:xfrm>
            <a:prstGeom prst="flowChartDe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grpSp>
      <p:sp>
        <p:nvSpPr>
          <p:cNvPr id="23" name="Folded Corner 5"/>
          <p:cNvSpPr/>
          <p:nvPr/>
        </p:nvSpPr>
        <p:spPr>
          <a:xfrm>
            <a:off x="394622" y="2148840"/>
            <a:ext cx="1886551" cy="1660357"/>
          </a:xfrm>
          <a:prstGeom prst="foldedCorner">
            <a:avLst/>
          </a:prstGeom>
          <a:solidFill>
            <a:srgbClr val="FFC000"/>
          </a:solidFill>
          <a:ln>
            <a:noFill/>
          </a:ln>
          <a:scene3d>
            <a:camera prst="perspectiveFront"/>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r>
              <a:rPr lang="nl-BE" sz="2000" dirty="0"/>
              <a:t>Dingen die anderen voor ons opnemen</a:t>
            </a:r>
          </a:p>
        </p:txBody>
      </p:sp>
      <p:sp>
        <p:nvSpPr>
          <p:cNvPr id="24" name="Folded Corner 5"/>
          <p:cNvSpPr/>
          <p:nvPr/>
        </p:nvSpPr>
        <p:spPr>
          <a:xfrm>
            <a:off x="394622" y="4323834"/>
            <a:ext cx="1886551" cy="1660357"/>
          </a:xfrm>
          <a:prstGeom prst="foldedCorner">
            <a:avLst/>
          </a:prstGeom>
          <a:solidFill>
            <a:srgbClr val="92D050"/>
          </a:solidFill>
          <a:ln>
            <a:noFill/>
          </a:ln>
          <a:scene3d>
            <a:camera prst="perspectiveFront"/>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r>
              <a:rPr lang="nl-BE" sz="2000" dirty="0"/>
              <a:t>Dingen die wij niet zelf mogen beslissen</a:t>
            </a:r>
          </a:p>
        </p:txBody>
      </p:sp>
      <p:sp>
        <p:nvSpPr>
          <p:cNvPr id="25" name="Folded Corner 5"/>
          <p:cNvSpPr/>
          <p:nvPr/>
        </p:nvSpPr>
        <p:spPr>
          <a:xfrm>
            <a:off x="6588479" y="2040557"/>
            <a:ext cx="1886551" cy="1660357"/>
          </a:xfrm>
          <a:prstGeom prst="foldedCorner">
            <a:avLst/>
          </a:prstGeom>
          <a:solidFill>
            <a:srgbClr val="FF81FF"/>
          </a:solidFill>
          <a:ln>
            <a:noFill/>
          </a:ln>
          <a:scene3d>
            <a:camera prst="perspectiveFront"/>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r>
              <a:rPr lang="nl-BE" sz="2000" dirty="0"/>
              <a:t>Dingen die wij moeten afstemmen met andere teams</a:t>
            </a:r>
          </a:p>
        </p:txBody>
      </p:sp>
    </p:spTree>
    <p:extLst>
      <p:ext uri="{BB962C8B-B14F-4D97-AF65-F5344CB8AC3E}">
        <p14:creationId xmlns:p14="http://schemas.microsoft.com/office/powerpoint/2010/main" val="889333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1541"/>
            <a:ext cx="7772400" cy="5119002"/>
          </a:xfrm>
        </p:spPr>
        <p:txBody>
          <a:bodyPr>
            <a:normAutofit fontScale="90000"/>
          </a:bodyPr>
          <a:lstStyle/>
          <a:p>
            <a:r>
              <a:rPr lang="nl-BE" dirty="0"/>
              <a:t>Een zelfsturend team ...</a:t>
            </a:r>
            <a:br>
              <a:rPr lang="nl-BE" dirty="0"/>
            </a:br>
            <a:br>
              <a:rPr lang="nl-BE" dirty="0"/>
            </a:br>
            <a:r>
              <a:rPr lang="nl-BE" dirty="0"/>
              <a:t>verdeelt het betekenisvol werk via rollen met duidelijke verwachtingen</a:t>
            </a:r>
          </a:p>
        </p:txBody>
      </p:sp>
    </p:spTree>
    <p:extLst>
      <p:ext uri="{BB962C8B-B14F-4D97-AF65-F5344CB8AC3E}">
        <p14:creationId xmlns:p14="http://schemas.microsoft.com/office/powerpoint/2010/main" val="1223518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5" name="Tijdelijke aanduiding voor inhoud 4"/>
          <p:cNvPicPr>
            <a:picLocks noGrp="1" noChangeAspect="1"/>
          </p:cNvPicPr>
          <p:nvPr>
            <p:ph idx="1"/>
          </p:nvPr>
        </p:nvPicPr>
        <p:blipFill rotWithShape="1">
          <a:blip r:embed="rId3"/>
          <a:srcRect b="8854"/>
          <a:stretch/>
        </p:blipFill>
        <p:spPr>
          <a:xfrm>
            <a:off x="670214" y="2098112"/>
            <a:ext cx="4282786" cy="4052432"/>
          </a:xfrm>
        </p:spPr>
      </p:pic>
      <p:sp>
        <p:nvSpPr>
          <p:cNvPr id="4" name="Tijdelijke aanduiding voor dianummer 3"/>
          <p:cNvSpPr>
            <a:spLocks noGrp="1"/>
          </p:cNvSpPr>
          <p:nvPr>
            <p:ph type="sldNum" sz="quarter" idx="4"/>
          </p:nvPr>
        </p:nvSpPr>
        <p:spPr/>
        <p:txBody>
          <a:bodyPr/>
          <a:lstStyle/>
          <a:p>
            <a:fld id="{9331019C-3939-5F43-B75D-CFD4E736BA37}" type="slidenum">
              <a:rPr lang="nl-NL" smtClean="0"/>
              <a:pPr/>
              <a:t>28</a:t>
            </a:fld>
            <a:endParaRPr lang="nl-NL"/>
          </a:p>
        </p:txBody>
      </p:sp>
      <p:pic>
        <p:nvPicPr>
          <p:cNvPr id="7" name="Afbeelding 6"/>
          <p:cNvPicPr>
            <a:picLocks noChangeAspect="1"/>
          </p:cNvPicPr>
          <p:nvPr/>
        </p:nvPicPr>
        <p:blipFill>
          <a:blip r:embed="rId4"/>
          <a:stretch>
            <a:fillRect/>
          </a:stretch>
        </p:blipFill>
        <p:spPr>
          <a:xfrm>
            <a:off x="4654617" y="772319"/>
            <a:ext cx="3200400" cy="2076450"/>
          </a:xfrm>
          <a:prstGeom prst="rect">
            <a:avLst/>
          </a:prstGeom>
        </p:spPr>
      </p:pic>
    </p:spTree>
    <p:extLst>
      <p:ext uri="{BB962C8B-B14F-4D97-AF65-F5344CB8AC3E}">
        <p14:creationId xmlns:p14="http://schemas.microsoft.com/office/powerpoint/2010/main" val="2664164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dirty="0"/>
              <a:t>Wat we nastreven</a:t>
            </a:r>
          </a:p>
        </p:txBody>
      </p:sp>
      <p:sp>
        <p:nvSpPr>
          <p:cNvPr id="4" name="Content Placeholder 3"/>
          <p:cNvSpPr>
            <a:spLocks noGrp="1"/>
          </p:cNvSpPr>
          <p:nvPr>
            <p:ph idx="1"/>
          </p:nvPr>
        </p:nvSpPr>
        <p:spPr/>
        <p:txBody>
          <a:bodyPr/>
          <a:lstStyle/>
          <a:p>
            <a:r>
              <a:rPr lang="nl-BE" dirty="0"/>
              <a:t>Een duidelijke en evenwichtige taakverdeling</a:t>
            </a:r>
          </a:p>
          <a:p>
            <a:r>
              <a:rPr lang="nl-BE" dirty="0"/>
              <a:t>Ieder neemt één of meerdere rollen op</a:t>
            </a:r>
          </a:p>
          <a:p>
            <a:r>
              <a:rPr lang="nl-BE" dirty="0"/>
              <a:t>We stellen duidelijke verwachtingen tav die rollen, en ook ten aanzien van onze partners waarmee we samenwerken</a:t>
            </a:r>
          </a:p>
          <a:p>
            <a:r>
              <a:rPr lang="nl-BE" dirty="0"/>
              <a:t>Iedereen neemt zijn/haar verantwoordelijkheid op</a:t>
            </a:r>
          </a:p>
          <a:p>
            <a:r>
              <a:rPr lang="nl-BE" dirty="0"/>
              <a:t>We zijn hierin transparant</a:t>
            </a:r>
          </a:p>
          <a:p>
            <a:endParaRPr lang="nl-BE" dirty="0"/>
          </a:p>
        </p:txBody>
      </p:sp>
    </p:spTree>
    <p:extLst>
      <p:ext uri="{BB962C8B-B14F-4D97-AF65-F5344CB8AC3E}">
        <p14:creationId xmlns:p14="http://schemas.microsoft.com/office/powerpoint/2010/main" val="410600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noAutofit/>
          </a:bodyPr>
          <a:lstStyle/>
          <a:p>
            <a:r>
              <a:rPr lang="nl-BE" dirty="0">
                <a:latin typeface="Bradley Hand ITC" panose="03070402050302030203" pitchFamily="66" charset="0"/>
              </a:rPr>
              <a:t>Wat is een “zelfsturend team” ?</a:t>
            </a:r>
            <a:br>
              <a:rPr lang="nl-BE" dirty="0">
                <a:latin typeface="Bradley Hand ITC" panose="03070402050302030203" pitchFamily="66" charset="0"/>
              </a:rPr>
            </a:br>
            <a:endParaRPr lang="nl-NL" sz="4800" dirty="0"/>
          </a:p>
        </p:txBody>
      </p:sp>
      <p:sp>
        <p:nvSpPr>
          <p:cNvPr id="4" name="Slide Number Placeholder 3"/>
          <p:cNvSpPr>
            <a:spLocks noGrp="1"/>
          </p:cNvSpPr>
          <p:nvPr>
            <p:ph type="sldNum" sz="quarter" idx="4294967295"/>
          </p:nvPr>
        </p:nvSpPr>
        <p:spPr>
          <a:xfrm>
            <a:off x="70104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1019C-3939-5F43-B75D-CFD4E736BA37}" type="slidenum">
              <a:rPr kumimoji="0" lang="nl-NL" sz="1400" b="0" i="0" u="none" strike="noStrike" kern="1200" cap="none" spc="0" normalizeH="0" baseline="0" noProof="0" smtClean="0">
                <a:ln>
                  <a:noFill/>
                </a:ln>
                <a:solidFill>
                  <a:srgbClr val="52B62C"/>
                </a:solidFill>
                <a:effectLst/>
                <a:uLnTx/>
                <a:uFillTx/>
                <a:latin typeface="Helvetica Neue"/>
                <a:ea typeface="+mn-ea"/>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l-NL" sz="1400" b="0" i="0" u="none" strike="noStrike" kern="1200" cap="none" spc="0" normalizeH="0" baseline="0" noProof="0">
              <a:ln>
                <a:noFill/>
              </a:ln>
              <a:solidFill>
                <a:srgbClr val="52B62C"/>
              </a:solidFill>
              <a:effectLst/>
              <a:uLnTx/>
              <a:uFillTx/>
              <a:latin typeface="Helvetica Neue"/>
              <a:ea typeface="+mn-ea"/>
            </a:endParaRPr>
          </a:p>
        </p:txBody>
      </p:sp>
    </p:spTree>
    <p:extLst>
      <p:ext uri="{BB962C8B-B14F-4D97-AF65-F5344CB8AC3E}">
        <p14:creationId xmlns:p14="http://schemas.microsoft.com/office/powerpoint/2010/main" val="2359888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Voorbeeld van rollen</a:t>
            </a:r>
          </a:p>
        </p:txBody>
      </p:sp>
      <p:pic>
        <p:nvPicPr>
          <p:cNvPr id="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2696" y="2143609"/>
            <a:ext cx="1008112" cy="54058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1621" y="2143609"/>
            <a:ext cx="994392" cy="52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4150" y="2145713"/>
            <a:ext cx="1022493" cy="53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4212" y="2124986"/>
            <a:ext cx="995960" cy="52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a:stCxn id="4" idx="2"/>
            <a:endCxn id="10" idx="0"/>
          </p:cNvCxnSpPr>
          <p:nvPr/>
        </p:nvCxnSpPr>
        <p:spPr>
          <a:xfrm>
            <a:off x="1356752" y="2684190"/>
            <a:ext cx="0" cy="514542"/>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7201" y="3198732"/>
            <a:ext cx="1799101" cy="457200"/>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lang="en-US" sz="1600" b="1" noProof="0" dirty="0">
                <a:latin typeface="Arial" pitchFamily="34" charset="0"/>
                <a:ea typeface="+mj-ea"/>
                <a:cs typeface="Arial" pitchFamily="34" charset="0"/>
              </a:rPr>
              <a:t>Expertise</a:t>
            </a:r>
          </a:p>
          <a:p>
            <a:pPr marL="0" marR="0" indent="0" algn="ctr" defTabSz="914400" rtl="0" eaLnBrk="1" fontAlgn="auto" latinLnBrk="0" hangingPunct="1">
              <a:lnSpc>
                <a:spcPct val="100000"/>
              </a:lnSpc>
              <a:spcBef>
                <a:spcPct val="0"/>
              </a:spcBef>
              <a:spcAft>
                <a:spcPts val="0"/>
              </a:spcAft>
              <a:buClrTx/>
              <a:buSzTx/>
              <a:buFontTx/>
              <a:buNone/>
              <a:tabLst/>
            </a:pPr>
            <a:r>
              <a:rPr kumimoji="0" lang="en-US" sz="1600" b="1" i="0" u="none" strike="noStrike" kern="1200" cap="none" spc="0" normalizeH="0" baseline="0" dirty="0" err="1">
                <a:ln>
                  <a:noFill/>
                </a:ln>
                <a:effectLst/>
                <a:uLnTx/>
                <a:uFillTx/>
                <a:latin typeface="Arial" pitchFamily="34" charset="0"/>
                <a:ea typeface="+mj-ea"/>
                <a:cs typeface="Arial" pitchFamily="34" charset="0"/>
              </a:rPr>
              <a:t>rol</a:t>
            </a:r>
            <a:endParaRPr kumimoji="0" lang="en-US" sz="1600" b="1" i="0" u="none" strike="noStrike" kern="1200" cap="none" spc="0" normalizeH="0" baseline="0" noProof="0" dirty="0">
              <a:ln>
                <a:noFill/>
              </a:ln>
              <a:effectLst/>
              <a:uLnTx/>
              <a:uFillTx/>
              <a:latin typeface="Arial" pitchFamily="34" charset="0"/>
              <a:ea typeface="+mj-ea"/>
              <a:cs typeface="Arial" pitchFamily="34" charset="0"/>
            </a:endParaRPr>
          </a:p>
        </p:txBody>
      </p:sp>
      <p:cxnSp>
        <p:nvCxnSpPr>
          <p:cNvPr id="11" name="Straight Connector 10"/>
          <p:cNvCxnSpPr>
            <a:endCxn id="12" idx="0"/>
          </p:cNvCxnSpPr>
          <p:nvPr/>
        </p:nvCxnSpPr>
        <p:spPr>
          <a:xfrm>
            <a:off x="3264415" y="2666436"/>
            <a:ext cx="0" cy="514542"/>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364864" y="3180978"/>
            <a:ext cx="1799101" cy="457200"/>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lang="en-US" sz="1600" b="1" noProof="0" dirty="0" err="1">
                <a:latin typeface="Arial" pitchFamily="34" charset="0"/>
                <a:ea typeface="+mj-ea"/>
                <a:cs typeface="Arial" pitchFamily="34" charset="0"/>
              </a:rPr>
              <a:t>Coachende</a:t>
            </a:r>
            <a:endParaRPr lang="en-US" sz="1600" b="1" noProof="0" dirty="0">
              <a:latin typeface="Arial" pitchFamily="34" charset="0"/>
              <a:ea typeface="+mj-ea"/>
              <a:cs typeface="Arial" pitchFamily="34" charset="0"/>
            </a:endParaRPr>
          </a:p>
          <a:p>
            <a:pPr marL="0" marR="0" indent="0" algn="ctr" defTabSz="914400" rtl="0" eaLnBrk="1" fontAlgn="auto" latinLnBrk="0" hangingPunct="1">
              <a:lnSpc>
                <a:spcPct val="100000"/>
              </a:lnSpc>
              <a:spcBef>
                <a:spcPct val="0"/>
              </a:spcBef>
              <a:spcAft>
                <a:spcPts val="0"/>
              </a:spcAft>
              <a:buClrTx/>
              <a:buSzTx/>
              <a:buFontTx/>
              <a:buNone/>
              <a:tabLst/>
            </a:pPr>
            <a:r>
              <a:rPr kumimoji="0" lang="en-US" sz="1600" b="1" i="0" u="none" strike="noStrike" kern="1200" cap="none" spc="0" normalizeH="0" baseline="0" dirty="0" err="1">
                <a:ln>
                  <a:noFill/>
                </a:ln>
                <a:effectLst/>
                <a:uLnTx/>
                <a:uFillTx/>
                <a:latin typeface="Arial" pitchFamily="34" charset="0"/>
                <a:ea typeface="+mj-ea"/>
                <a:cs typeface="Arial" pitchFamily="34" charset="0"/>
              </a:rPr>
              <a:t>rol</a:t>
            </a:r>
            <a:endParaRPr kumimoji="0" lang="en-US" sz="1600" b="1" i="0" u="none" strike="noStrike" kern="1200" cap="none" spc="0" normalizeH="0" baseline="0" noProof="0" dirty="0">
              <a:ln>
                <a:noFill/>
              </a:ln>
              <a:effectLst/>
              <a:uLnTx/>
              <a:uFillTx/>
              <a:latin typeface="Arial" pitchFamily="34" charset="0"/>
              <a:ea typeface="+mj-ea"/>
              <a:cs typeface="Arial" pitchFamily="34" charset="0"/>
            </a:endParaRPr>
          </a:p>
        </p:txBody>
      </p:sp>
      <p:cxnSp>
        <p:nvCxnSpPr>
          <p:cNvPr id="13" name="Straight Connector 12"/>
          <p:cNvCxnSpPr>
            <a:endCxn id="14" idx="0"/>
          </p:cNvCxnSpPr>
          <p:nvPr/>
        </p:nvCxnSpPr>
        <p:spPr>
          <a:xfrm>
            <a:off x="5280639" y="2666436"/>
            <a:ext cx="0" cy="514542"/>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381088" y="3180978"/>
            <a:ext cx="1799101" cy="457200"/>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lang="en-US" sz="1600" b="1" noProof="0" dirty="0" err="1">
                <a:latin typeface="Arial" pitchFamily="34" charset="0"/>
                <a:ea typeface="+mj-ea"/>
                <a:cs typeface="Arial" pitchFamily="34" charset="0"/>
              </a:rPr>
              <a:t>Coordinerende</a:t>
            </a:r>
            <a:r>
              <a:rPr lang="en-US" sz="1600" b="1" noProof="0" dirty="0">
                <a:latin typeface="Arial" pitchFamily="34" charset="0"/>
                <a:ea typeface="+mj-ea"/>
                <a:cs typeface="Arial" pitchFamily="34" charset="0"/>
              </a:rPr>
              <a:t> </a:t>
            </a:r>
            <a:r>
              <a:rPr lang="en-US" sz="1600" b="1" noProof="0" dirty="0" err="1">
                <a:latin typeface="Arial" pitchFamily="34" charset="0"/>
                <a:ea typeface="+mj-ea"/>
                <a:cs typeface="Arial" pitchFamily="34" charset="0"/>
              </a:rPr>
              <a:t>rol</a:t>
            </a:r>
            <a:endParaRPr kumimoji="0" lang="en-US" sz="1600" b="1" i="0" u="none" strike="noStrike" kern="1200" cap="none" spc="0" normalizeH="0" baseline="0" noProof="0" dirty="0">
              <a:ln>
                <a:noFill/>
              </a:ln>
              <a:effectLst/>
              <a:uLnTx/>
              <a:uFillTx/>
              <a:latin typeface="Arial" pitchFamily="34" charset="0"/>
              <a:ea typeface="+mj-ea"/>
              <a:cs typeface="Arial" pitchFamily="34" charset="0"/>
            </a:endParaRPr>
          </a:p>
        </p:txBody>
      </p:sp>
      <p:cxnSp>
        <p:nvCxnSpPr>
          <p:cNvPr id="15" name="Straight Connector 14"/>
          <p:cNvCxnSpPr>
            <a:cxnSpLocks/>
            <a:stCxn id="8" idx="2"/>
            <a:endCxn id="16" idx="0"/>
          </p:cNvCxnSpPr>
          <p:nvPr/>
        </p:nvCxnSpPr>
        <p:spPr>
          <a:xfrm flipH="1">
            <a:off x="7355786" y="2650082"/>
            <a:ext cx="16406" cy="507062"/>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567572" y="3157144"/>
            <a:ext cx="3576428" cy="457200"/>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600" b="1" i="0" u="none" strike="noStrike" kern="1200" cap="none" spc="0" normalizeH="0" baseline="0" dirty="0" err="1">
                <a:ln>
                  <a:noFill/>
                </a:ln>
                <a:effectLst/>
                <a:uLnTx/>
                <a:uFillTx/>
                <a:latin typeface="Arial" pitchFamily="34" charset="0"/>
                <a:ea typeface="+mj-ea"/>
                <a:cs typeface="Arial" pitchFamily="34" charset="0"/>
              </a:rPr>
              <a:t>Leerling</a:t>
            </a:r>
            <a:r>
              <a:rPr kumimoji="0" lang="en-US" sz="1600" b="1" i="0" u="none" strike="noStrike" kern="1200" cap="none" spc="0" normalizeH="0" baseline="0" dirty="0">
                <a:ln>
                  <a:noFill/>
                </a:ln>
                <a:effectLst/>
                <a:uLnTx/>
                <a:uFillTx/>
                <a:latin typeface="Arial" pitchFamily="34" charset="0"/>
                <a:ea typeface="+mj-ea"/>
                <a:cs typeface="Arial" pitchFamily="34" charset="0"/>
              </a:rPr>
              <a:t>- of </a:t>
            </a:r>
            <a:br>
              <a:rPr kumimoji="0" lang="en-US" sz="1600" b="1" i="0" u="none" strike="noStrike" kern="1200" cap="none" spc="0" normalizeH="0" baseline="0" dirty="0">
                <a:ln>
                  <a:noFill/>
                </a:ln>
                <a:effectLst/>
                <a:uLnTx/>
                <a:uFillTx/>
                <a:latin typeface="Arial" pitchFamily="34" charset="0"/>
                <a:ea typeface="+mj-ea"/>
                <a:cs typeface="Arial" pitchFamily="34" charset="0"/>
              </a:rPr>
            </a:br>
            <a:r>
              <a:rPr kumimoji="0" lang="en-US" sz="1600" b="1" i="0" u="none" strike="noStrike" kern="1200" cap="none" spc="0" normalizeH="0" baseline="0" dirty="0" err="1">
                <a:ln>
                  <a:noFill/>
                </a:ln>
                <a:effectLst/>
                <a:uLnTx/>
                <a:uFillTx/>
                <a:latin typeface="Arial" pitchFamily="34" charset="0"/>
                <a:ea typeface="+mj-ea"/>
                <a:cs typeface="Arial" pitchFamily="34" charset="0"/>
              </a:rPr>
              <a:t>schoolgerichte</a:t>
            </a:r>
            <a:endParaRPr kumimoji="0" lang="en-US" sz="1600" b="1" i="0" u="none" strike="noStrike" kern="1200" cap="none" spc="0" normalizeH="0" baseline="0" dirty="0">
              <a:ln>
                <a:noFill/>
              </a:ln>
              <a:effectLst/>
              <a:uLnTx/>
              <a:uFillTx/>
              <a:latin typeface="Arial" pitchFamily="34" charset="0"/>
              <a:ea typeface="+mj-ea"/>
              <a:cs typeface="Arial" pitchFamily="34" charset="0"/>
            </a:endParaRPr>
          </a:p>
          <a:p>
            <a:pPr marL="0" marR="0" indent="0" algn="ctr" defTabSz="914400" rtl="0" eaLnBrk="1" fontAlgn="auto" latinLnBrk="0" hangingPunct="1">
              <a:lnSpc>
                <a:spcPct val="100000"/>
              </a:lnSpc>
              <a:spcBef>
                <a:spcPct val="0"/>
              </a:spcBef>
              <a:spcAft>
                <a:spcPts val="0"/>
              </a:spcAft>
              <a:buClrTx/>
              <a:buSzTx/>
              <a:buFontTx/>
              <a:buNone/>
              <a:tabLst/>
            </a:pPr>
            <a:r>
              <a:rPr lang="en-US" sz="1600" b="1" noProof="0" dirty="0" err="1">
                <a:latin typeface="Arial" pitchFamily="34" charset="0"/>
                <a:ea typeface="+mj-ea"/>
                <a:cs typeface="Arial" pitchFamily="34" charset="0"/>
              </a:rPr>
              <a:t>rol</a:t>
            </a:r>
            <a:endParaRPr kumimoji="0" lang="en-US" sz="1600" b="1" i="0" u="none" strike="noStrike" kern="1200" cap="none" spc="0" normalizeH="0" baseline="0" noProof="0" dirty="0">
              <a:ln>
                <a:noFill/>
              </a:ln>
              <a:effectLst/>
              <a:uLnTx/>
              <a:uFillTx/>
              <a:latin typeface="Arial" pitchFamily="34" charset="0"/>
              <a:ea typeface="+mj-ea"/>
              <a:cs typeface="Arial" pitchFamily="34" charset="0"/>
            </a:endParaRPr>
          </a:p>
        </p:txBody>
      </p:sp>
      <p:cxnSp>
        <p:nvCxnSpPr>
          <p:cNvPr id="17" name="Straight Arrow Connector 16"/>
          <p:cNvCxnSpPr/>
          <p:nvPr/>
        </p:nvCxnSpPr>
        <p:spPr>
          <a:xfrm>
            <a:off x="1356752" y="3680865"/>
            <a:ext cx="0" cy="606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82253" y="4406332"/>
            <a:ext cx="1988657" cy="1649027"/>
          </a:xfrm>
          <a:prstGeom prst="rect">
            <a:avLst/>
          </a:prstGeom>
        </p:spPr>
        <p:txBody>
          <a:bodyPr vert="horz" wrap="square" lIns="91440" tIns="45720" rIns="91440" bIns="45720" rtlCol="0" anchor="ctr">
            <a:noAutofit/>
          </a:bodyPr>
          <a:lstStyle>
            <a:defPPr>
              <a:defRPr lang="nl-BE"/>
            </a:defPPr>
            <a:lvl1pPr marR="0" indent="0" algn="ctr" fontAlgn="auto">
              <a:lnSpc>
                <a:spcPct val="100000"/>
              </a:lnSpc>
              <a:spcBef>
                <a:spcPct val="0"/>
              </a:spcBef>
              <a:spcAft>
                <a:spcPts val="0"/>
              </a:spcAft>
              <a:buClrTx/>
              <a:buSzTx/>
              <a:buFontTx/>
              <a:buNone/>
              <a:tabLst/>
              <a:defRPr sz="1600" b="1">
                <a:latin typeface="Arial" pitchFamily="34" charset="0"/>
                <a:ea typeface="+mj-ea"/>
                <a:cs typeface="Arial" pitchFamily="34" charset="0"/>
              </a:defRPr>
            </a:lvl1pPr>
          </a:lstStyle>
          <a:p>
            <a:r>
              <a:rPr lang="nl-BE" dirty="0"/>
              <a:t>ASS</a:t>
            </a:r>
          </a:p>
          <a:p>
            <a:r>
              <a:rPr lang="nl-BE" dirty="0"/>
              <a:t>BO</a:t>
            </a:r>
          </a:p>
          <a:p>
            <a:r>
              <a:rPr lang="nl-BE" dirty="0"/>
              <a:t>Dyslexie</a:t>
            </a:r>
          </a:p>
          <a:p>
            <a:r>
              <a:rPr lang="nl-BE" dirty="0"/>
              <a:t>Handelingsgericht werken</a:t>
            </a:r>
          </a:p>
          <a:p>
            <a:r>
              <a:rPr lang="nl-BE" dirty="0"/>
              <a:t>...</a:t>
            </a:r>
          </a:p>
        </p:txBody>
      </p:sp>
      <p:sp>
        <p:nvSpPr>
          <p:cNvPr id="19" name="TextBox 18"/>
          <p:cNvSpPr txBox="1"/>
          <p:nvPr/>
        </p:nvSpPr>
        <p:spPr>
          <a:xfrm>
            <a:off x="2370910" y="4335584"/>
            <a:ext cx="1746187" cy="914400"/>
          </a:xfrm>
          <a:prstGeom prst="rect">
            <a:avLst/>
          </a:prstGeom>
        </p:spPr>
        <p:txBody>
          <a:bodyPr vert="horz" wrap="square" lIns="91440" tIns="45720" rIns="91440" bIns="45720" rtlCol="0" anchor="ctr">
            <a:noAutofit/>
          </a:bodyPr>
          <a:lstStyle>
            <a:defPPr>
              <a:defRPr lang="nl-BE"/>
            </a:defPPr>
            <a:lvl1pPr marR="0" indent="0" algn="ctr" fontAlgn="auto">
              <a:lnSpc>
                <a:spcPct val="100000"/>
              </a:lnSpc>
              <a:spcBef>
                <a:spcPct val="0"/>
              </a:spcBef>
              <a:spcAft>
                <a:spcPts val="0"/>
              </a:spcAft>
              <a:buClrTx/>
              <a:buSzTx/>
              <a:buFontTx/>
              <a:buNone/>
              <a:tabLst/>
              <a:defRPr sz="1600" b="1">
                <a:latin typeface="Arial" pitchFamily="34" charset="0"/>
                <a:ea typeface="+mj-ea"/>
                <a:cs typeface="Arial" pitchFamily="34" charset="0"/>
              </a:defRPr>
            </a:lvl1pPr>
          </a:lstStyle>
          <a:p>
            <a:r>
              <a:rPr lang="nl-BE" dirty="0"/>
              <a:t>Mentor van een nieuwe collega</a:t>
            </a:r>
          </a:p>
          <a:p>
            <a:r>
              <a:rPr lang="nl-BE" dirty="0"/>
              <a:t>...</a:t>
            </a:r>
          </a:p>
        </p:txBody>
      </p:sp>
      <p:cxnSp>
        <p:nvCxnSpPr>
          <p:cNvPr id="20" name="Straight Arrow Connector 19"/>
          <p:cNvCxnSpPr/>
          <p:nvPr/>
        </p:nvCxnSpPr>
        <p:spPr>
          <a:xfrm>
            <a:off x="3264414" y="3677585"/>
            <a:ext cx="0" cy="606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280610" y="3677585"/>
            <a:ext cx="0" cy="606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10204" y="4550937"/>
            <a:ext cx="2215111" cy="914400"/>
          </a:xfrm>
          <a:prstGeom prst="rect">
            <a:avLst/>
          </a:prstGeom>
        </p:spPr>
        <p:txBody>
          <a:bodyPr vert="horz" wrap="square" lIns="91440" tIns="45720" rIns="91440" bIns="45720" rtlCol="0" anchor="ctr">
            <a:noAutofit/>
          </a:bodyPr>
          <a:lstStyle>
            <a:defPPr>
              <a:defRPr lang="nl-BE"/>
            </a:defPPr>
            <a:lvl1pPr marR="0" indent="0" algn="ctr" fontAlgn="auto">
              <a:lnSpc>
                <a:spcPct val="100000"/>
              </a:lnSpc>
              <a:spcBef>
                <a:spcPct val="0"/>
              </a:spcBef>
              <a:spcAft>
                <a:spcPts val="0"/>
              </a:spcAft>
              <a:buClrTx/>
              <a:buSzTx/>
              <a:buFontTx/>
              <a:buNone/>
              <a:tabLst/>
              <a:defRPr sz="1600" b="1">
                <a:latin typeface="Arial" pitchFamily="34" charset="0"/>
                <a:ea typeface="+mj-ea"/>
                <a:cs typeface="Arial" pitchFamily="34" charset="0"/>
              </a:defRPr>
            </a:lvl1pPr>
          </a:lstStyle>
          <a:p>
            <a:r>
              <a:rPr lang="nl-BE" dirty="0"/>
              <a:t>Kwaliteit</a:t>
            </a:r>
          </a:p>
          <a:p>
            <a:r>
              <a:rPr lang="nl-BE" dirty="0"/>
              <a:t>Planning</a:t>
            </a:r>
          </a:p>
          <a:p>
            <a:r>
              <a:rPr lang="nl-BE" dirty="0"/>
              <a:t>Lars/ICT</a:t>
            </a:r>
          </a:p>
          <a:p>
            <a:r>
              <a:rPr lang="nl-BE" dirty="0"/>
              <a:t>...</a:t>
            </a:r>
          </a:p>
        </p:txBody>
      </p:sp>
      <p:sp>
        <p:nvSpPr>
          <p:cNvPr id="23" name="TextBox 22"/>
          <p:cNvSpPr txBox="1"/>
          <p:nvPr/>
        </p:nvSpPr>
        <p:spPr>
          <a:xfrm>
            <a:off x="6326593" y="4305661"/>
            <a:ext cx="2360207" cy="1228903"/>
          </a:xfrm>
          <a:prstGeom prst="rect">
            <a:avLst/>
          </a:prstGeom>
        </p:spPr>
        <p:txBody>
          <a:bodyPr vert="horz" wrap="square" lIns="91440" tIns="45720" rIns="91440" bIns="45720" rtlCol="0" anchor="ctr">
            <a:noAutofit/>
          </a:bodyPr>
          <a:lstStyle>
            <a:defPPr>
              <a:defRPr lang="nl-BE"/>
            </a:defPPr>
            <a:lvl1pPr marR="0" indent="0" algn="ctr" fontAlgn="auto">
              <a:lnSpc>
                <a:spcPct val="100000"/>
              </a:lnSpc>
              <a:spcBef>
                <a:spcPct val="0"/>
              </a:spcBef>
              <a:spcAft>
                <a:spcPts val="0"/>
              </a:spcAft>
              <a:buClrTx/>
              <a:buSzTx/>
              <a:buFontTx/>
              <a:buNone/>
              <a:tabLst/>
              <a:defRPr sz="1600" b="1">
                <a:latin typeface="Arial" pitchFamily="34" charset="0"/>
                <a:ea typeface="+mj-ea"/>
                <a:cs typeface="Arial" pitchFamily="34" charset="0"/>
              </a:defRPr>
            </a:lvl1pPr>
          </a:lstStyle>
          <a:p>
            <a:r>
              <a:rPr lang="nl-BE" dirty="0"/>
              <a:t>Leerlingbegeleider</a:t>
            </a:r>
          </a:p>
          <a:p>
            <a:r>
              <a:rPr lang="nl-BE" dirty="0"/>
              <a:t>Schoolbegeleider</a:t>
            </a:r>
          </a:p>
          <a:p>
            <a:r>
              <a:rPr lang="nl-BE" dirty="0"/>
              <a:t>Contact IJH</a:t>
            </a:r>
          </a:p>
          <a:p>
            <a:r>
              <a:rPr lang="nl-BE" dirty="0"/>
              <a:t>..</a:t>
            </a:r>
          </a:p>
        </p:txBody>
      </p:sp>
      <p:cxnSp>
        <p:nvCxnSpPr>
          <p:cNvPr id="24" name="Straight Arrow Connector 23"/>
          <p:cNvCxnSpPr/>
          <p:nvPr/>
        </p:nvCxnSpPr>
        <p:spPr>
          <a:xfrm>
            <a:off x="7372192" y="3698957"/>
            <a:ext cx="0" cy="606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198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Een team ziet er dus uit als volgt ...</a:t>
            </a:r>
          </a:p>
        </p:txBody>
      </p:sp>
      <p:grpSp>
        <p:nvGrpSpPr>
          <p:cNvPr id="4" name="Group 3"/>
          <p:cNvGrpSpPr>
            <a:grpSpLocks noChangeAspect="1"/>
          </p:cNvGrpSpPr>
          <p:nvPr/>
        </p:nvGrpSpPr>
        <p:grpSpPr>
          <a:xfrm>
            <a:off x="3875196" y="2426966"/>
            <a:ext cx="612564" cy="1162725"/>
            <a:chOff x="4932040" y="2953798"/>
            <a:chExt cx="216024" cy="410040"/>
          </a:xfrm>
        </p:grpSpPr>
        <p:sp>
          <p:nvSpPr>
            <p:cNvPr id="5" name="Oval 4"/>
            <p:cNvSpPr/>
            <p:nvPr/>
          </p:nvSpPr>
          <p:spPr>
            <a:xfrm>
              <a:off x="4986046" y="2953798"/>
              <a:ext cx="108012" cy="10801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p:cNvSpPr/>
            <p:nvPr/>
          </p:nvSpPr>
          <p:spPr>
            <a:xfrm rot="16200000">
              <a:off x="4896036" y="3111810"/>
              <a:ext cx="288032" cy="216024"/>
            </a:xfrm>
            <a:prstGeom prst="flowChartDela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6264" y="2267801"/>
            <a:ext cx="509670" cy="2733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a:grpSpLocks noChangeAspect="1"/>
          </p:cNvGrpSpPr>
          <p:nvPr/>
        </p:nvGrpSpPr>
        <p:grpSpPr>
          <a:xfrm>
            <a:off x="4606705" y="3027601"/>
            <a:ext cx="612564" cy="1162725"/>
            <a:chOff x="4932040" y="2953798"/>
            <a:chExt cx="216024" cy="410040"/>
          </a:xfrm>
        </p:grpSpPr>
        <p:sp>
          <p:nvSpPr>
            <p:cNvPr id="9" name="Oval 8"/>
            <p:cNvSpPr/>
            <p:nvPr/>
          </p:nvSpPr>
          <p:spPr>
            <a:xfrm>
              <a:off x="4986046" y="2953798"/>
              <a:ext cx="108012" cy="10801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9"/>
            <p:cNvSpPr/>
            <p:nvPr/>
          </p:nvSpPr>
          <p:spPr>
            <a:xfrm rot="16200000">
              <a:off x="4896036" y="3111810"/>
              <a:ext cx="288032" cy="216024"/>
            </a:xfrm>
            <a:prstGeom prst="flowChartDela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19823" y="2737736"/>
            <a:ext cx="557814" cy="29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7997" y="2550051"/>
            <a:ext cx="609640" cy="32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a:grpSpLocks noChangeAspect="1"/>
          </p:cNvGrpSpPr>
          <p:nvPr/>
        </p:nvGrpSpPr>
        <p:grpSpPr>
          <a:xfrm>
            <a:off x="3906415" y="4103797"/>
            <a:ext cx="612564" cy="1162725"/>
            <a:chOff x="4932040" y="2953798"/>
            <a:chExt cx="216024" cy="410040"/>
          </a:xfrm>
        </p:grpSpPr>
        <p:sp>
          <p:nvSpPr>
            <p:cNvPr id="14" name="Oval 13"/>
            <p:cNvSpPr/>
            <p:nvPr/>
          </p:nvSpPr>
          <p:spPr>
            <a:xfrm>
              <a:off x="4986046" y="2953798"/>
              <a:ext cx="108012" cy="10801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Delay 14"/>
            <p:cNvSpPr/>
            <p:nvPr/>
          </p:nvSpPr>
          <p:spPr>
            <a:xfrm rot="16200000">
              <a:off x="4896036" y="3111810"/>
              <a:ext cx="288032" cy="216024"/>
            </a:xfrm>
            <a:prstGeom prst="flowChartDela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6264" y="3967146"/>
            <a:ext cx="509670" cy="2733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6414" y="3897512"/>
            <a:ext cx="496114" cy="26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a:grpSpLocks noChangeAspect="1"/>
          </p:cNvGrpSpPr>
          <p:nvPr/>
        </p:nvGrpSpPr>
        <p:grpSpPr>
          <a:xfrm>
            <a:off x="2977643" y="3385783"/>
            <a:ext cx="612564" cy="1162725"/>
            <a:chOff x="4932040" y="2953798"/>
            <a:chExt cx="216024" cy="410040"/>
          </a:xfrm>
        </p:grpSpPr>
        <p:sp>
          <p:nvSpPr>
            <p:cNvPr id="19" name="Oval 18"/>
            <p:cNvSpPr/>
            <p:nvPr/>
          </p:nvSpPr>
          <p:spPr>
            <a:xfrm>
              <a:off x="4986046" y="2953798"/>
              <a:ext cx="108012" cy="10801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p:cNvSpPr/>
            <p:nvPr/>
          </p:nvSpPr>
          <p:spPr>
            <a:xfrm rot="16200000">
              <a:off x="4896036" y="3111810"/>
              <a:ext cx="288032" cy="216024"/>
            </a:xfrm>
            <a:prstGeom prst="flowChartDela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28711" y="3226618"/>
            <a:ext cx="509670" cy="2733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9764" y="3020214"/>
            <a:ext cx="609640" cy="32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8152" y="2890950"/>
            <a:ext cx="509670" cy="2733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a:grpSpLocks noChangeAspect="1"/>
          </p:cNvGrpSpPr>
          <p:nvPr/>
        </p:nvGrpSpPr>
        <p:grpSpPr>
          <a:xfrm>
            <a:off x="5419026" y="4028294"/>
            <a:ext cx="612564" cy="1162725"/>
            <a:chOff x="4932040" y="2953798"/>
            <a:chExt cx="216024" cy="410040"/>
          </a:xfrm>
        </p:grpSpPr>
        <p:sp>
          <p:nvSpPr>
            <p:cNvPr id="25" name="Oval 24"/>
            <p:cNvSpPr/>
            <p:nvPr/>
          </p:nvSpPr>
          <p:spPr>
            <a:xfrm>
              <a:off x="4986046" y="2953798"/>
              <a:ext cx="108012" cy="10801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lay 25"/>
            <p:cNvSpPr/>
            <p:nvPr/>
          </p:nvSpPr>
          <p:spPr>
            <a:xfrm rot="16200000">
              <a:off x="4896036" y="3111810"/>
              <a:ext cx="288032" cy="216024"/>
            </a:xfrm>
            <a:prstGeom prst="flowChartDela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0473" y="3830495"/>
            <a:ext cx="509670" cy="2733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2329" y="3692066"/>
            <a:ext cx="557814" cy="29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4315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Wees duidelijk over verwachtingen !</a:t>
            </a:r>
          </a:p>
        </p:txBody>
      </p:sp>
      <p:sp>
        <p:nvSpPr>
          <p:cNvPr id="3" name="Content Placeholder 2"/>
          <p:cNvSpPr>
            <a:spLocks noGrp="1"/>
          </p:cNvSpPr>
          <p:nvPr>
            <p:ph idx="1"/>
          </p:nvPr>
        </p:nvSpPr>
        <p:spPr/>
        <p:txBody>
          <a:bodyPr>
            <a:normAutofit/>
          </a:bodyPr>
          <a:lstStyle/>
          <a:p>
            <a:r>
              <a:rPr lang="nl-BE" sz="3600" dirty="0"/>
              <a:t>Een rol</a:t>
            </a:r>
          </a:p>
          <a:p>
            <a:pPr lvl="1"/>
            <a:r>
              <a:rPr lang="nl-BE" sz="3200" dirty="0"/>
              <a:t>Wat moet die doen ? </a:t>
            </a:r>
          </a:p>
          <a:p>
            <a:pPr lvl="1"/>
            <a:r>
              <a:rPr lang="nl-BE" sz="3200" dirty="0"/>
              <a:t>Wat moet die kunnen ?</a:t>
            </a:r>
          </a:p>
          <a:p>
            <a:pPr lvl="1"/>
            <a:r>
              <a:rPr lang="nl-BE" sz="3200" dirty="0"/>
              <a:t>Wanneer heeft die goed gewerkt ?</a:t>
            </a:r>
          </a:p>
        </p:txBody>
      </p:sp>
    </p:spTree>
    <p:extLst>
      <p:ext uri="{BB962C8B-B14F-4D97-AF65-F5344CB8AC3E}">
        <p14:creationId xmlns:p14="http://schemas.microsoft.com/office/powerpoint/2010/main" val="2380812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082641" y="1583356"/>
            <a:ext cx="5929162" cy="5929162"/>
          </a:xfrm>
        </p:spPr>
      </p:pic>
      <p:pic>
        <p:nvPicPr>
          <p:cNvPr id="3" name="Afbeelding 5"/>
          <p:cNvPicPr>
            <a:picLocks noChangeAspect="1"/>
          </p:cNvPicPr>
          <p:nvPr/>
        </p:nvPicPr>
        <p:blipFill>
          <a:blip r:embed="rId4"/>
          <a:stretch>
            <a:fillRect/>
          </a:stretch>
        </p:blipFill>
        <p:spPr>
          <a:xfrm>
            <a:off x="6195009" y="4751457"/>
            <a:ext cx="2286196" cy="1714647"/>
          </a:xfrm>
          <a:prstGeom prst="rect">
            <a:avLst/>
          </a:prstGeom>
        </p:spPr>
      </p:pic>
      <p:cxnSp>
        <p:nvCxnSpPr>
          <p:cNvPr id="5" name="Straight Connector 4"/>
          <p:cNvCxnSpPr>
            <a:cxnSpLocks/>
            <a:endCxn id="3" idx="0"/>
          </p:cNvCxnSpPr>
          <p:nvPr/>
        </p:nvCxnSpPr>
        <p:spPr>
          <a:xfrm>
            <a:off x="6365955" y="3832937"/>
            <a:ext cx="972152" cy="918520"/>
          </a:xfrm>
          <a:prstGeom prst="line">
            <a:avLst/>
          </a:prstGeom>
        </p:spPr>
        <p:style>
          <a:lnRef idx="3">
            <a:schemeClr val="dk1"/>
          </a:lnRef>
          <a:fillRef idx="0">
            <a:schemeClr val="dk1"/>
          </a:fillRef>
          <a:effectRef idx="2">
            <a:schemeClr val="dk1"/>
          </a:effectRef>
          <a:fontRef idx="minor">
            <a:schemeClr val="tx1"/>
          </a:fontRef>
        </p:style>
      </p:cxnSp>
      <p:pic>
        <p:nvPicPr>
          <p:cNvPr id="12" name="Picture 11"/>
          <p:cNvPicPr>
            <a:picLocks noChangeAspect="1"/>
          </p:cNvPicPr>
          <p:nvPr/>
        </p:nvPicPr>
        <p:blipFill>
          <a:blip r:embed="rId5"/>
          <a:stretch>
            <a:fillRect/>
          </a:stretch>
        </p:blipFill>
        <p:spPr>
          <a:xfrm>
            <a:off x="6593305" y="1862499"/>
            <a:ext cx="2286197" cy="1714648"/>
          </a:xfrm>
          <a:prstGeom prst="rect">
            <a:avLst/>
          </a:prstGeom>
        </p:spPr>
      </p:pic>
      <p:cxnSp>
        <p:nvCxnSpPr>
          <p:cNvPr id="13" name="Straight Connector 12"/>
          <p:cNvCxnSpPr>
            <a:cxnSpLocks/>
          </p:cNvCxnSpPr>
          <p:nvPr/>
        </p:nvCxnSpPr>
        <p:spPr>
          <a:xfrm>
            <a:off x="5351646" y="2682289"/>
            <a:ext cx="1241659" cy="0"/>
          </a:xfrm>
          <a:prstGeom prst="line">
            <a:avLst/>
          </a:prstGeom>
        </p:spPr>
        <p:style>
          <a:lnRef idx="3">
            <a:schemeClr val="dk1"/>
          </a:lnRef>
          <a:fillRef idx="0">
            <a:schemeClr val="dk1"/>
          </a:fillRef>
          <a:effectRef idx="2">
            <a:schemeClr val="dk1"/>
          </a:effectRef>
          <a:fontRef idx="minor">
            <a:schemeClr val="tx1"/>
          </a:fontRef>
        </p:style>
      </p:cxnSp>
      <p:pic>
        <p:nvPicPr>
          <p:cNvPr id="7" name="Picture 6"/>
          <p:cNvPicPr>
            <a:picLocks noChangeAspect="1"/>
          </p:cNvPicPr>
          <p:nvPr/>
        </p:nvPicPr>
        <p:blipFill>
          <a:blip r:embed="rId6"/>
          <a:stretch>
            <a:fillRect/>
          </a:stretch>
        </p:blipFill>
        <p:spPr>
          <a:xfrm>
            <a:off x="2010329" y="36616"/>
            <a:ext cx="2286197" cy="1714648"/>
          </a:xfrm>
          <a:prstGeom prst="rect">
            <a:avLst/>
          </a:prstGeom>
        </p:spPr>
      </p:pic>
      <p:pic>
        <p:nvPicPr>
          <p:cNvPr id="8" name="Picture 7"/>
          <p:cNvPicPr>
            <a:picLocks noChangeAspect="1"/>
          </p:cNvPicPr>
          <p:nvPr/>
        </p:nvPicPr>
        <p:blipFill>
          <a:blip r:embed="rId7"/>
          <a:stretch>
            <a:fillRect/>
          </a:stretch>
        </p:blipFill>
        <p:spPr>
          <a:xfrm>
            <a:off x="4342581" y="36616"/>
            <a:ext cx="2287637" cy="1715728"/>
          </a:xfrm>
          <a:prstGeom prst="rect">
            <a:avLst/>
          </a:prstGeom>
        </p:spPr>
      </p:pic>
      <p:cxnSp>
        <p:nvCxnSpPr>
          <p:cNvPr id="10" name="Straight Connector 9"/>
          <p:cNvCxnSpPr>
            <a:cxnSpLocks/>
          </p:cNvCxnSpPr>
          <p:nvPr/>
        </p:nvCxnSpPr>
        <p:spPr>
          <a:xfrm flipV="1">
            <a:off x="4186308" y="1751264"/>
            <a:ext cx="110218" cy="33632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35816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1541"/>
            <a:ext cx="7772400" cy="5119002"/>
          </a:xfrm>
        </p:spPr>
        <p:txBody>
          <a:bodyPr>
            <a:normAutofit/>
          </a:bodyPr>
          <a:lstStyle/>
          <a:p>
            <a:r>
              <a:rPr lang="nl-BE" dirty="0"/>
              <a:t>Een zelfsturend team ...</a:t>
            </a:r>
            <a:br>
              <a:rPr lang="nl-BE" dirty="0"/>
            </a:br>
            <a:br>
              <a:rPr lang="nl-BE" dirty="0"/>
            </a:br>
            <a:r>
              <a:rPr lang="nl-BE" dirty="0"/>
              <a:t>stelt afspraken en regels op, waar nodig</a:t>
            </a:r>
          </a:p>
        </p:txBody>
      </p:sp>
    </p:spTree>
    <p:extLst>
      <p:ext uri="{BB962C8B-B14F-4D97-AF65-F5344CB8AC3E}">
        <p14:creationId xmlns:p14="http://schemas.microsoft.com/office/powerpoint/2010/main" val="173157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BE" dirty="0"/>
              <a:t>Eenvoudig en snel beslissingen nemen </a:t>
            </a:r>
          </a:p>
        </p:txBody>
      </p:sp>
      <p:sp>
        <p:nvSpPr>
          <p:cNvPr id="6" name="Tijdelijke aanduiding voor inhoud 5"/>
          <p:cNvSpPr>
            <a:spLocks noGrp="1"/>
          </p:cNvSpPr>
          <p:nvPr>
            <p:ph idx="1"/>
          </p:nvPr>
        </p:nvSpPr>
        <p:spPr/>
        <p:txBody>
          <a:bodyPr/>
          <a:lstStyle/>
          <a:p>
            <a:r>
              <a:rPr lang="nl-BE" dirty="0"/>
              <a:t>Initiatiefrecht mits adviesplicht</a:t>
            </a:r>
          </a:p>
          <a:p>
            <a:r>
              <a:rPr lang="nl-BE" dirty="0"/>
              <a:t>Principieel bezwaar of persoonlijk advies</a:t>
            </a:r>
          </a:p>
          <a:p>
            <a:r>
              <a:rPr lang="nl-BE" dirty="0"/>
              <a:t>Initiatiefnemer beslist</a:t>
            </a:r>
          </a:p>
        </p:txBody>
      </p:sp>
    </p:spTree>
    <p:extLst>
      <p:ext uri="{BB962C8B-B14F-4D97-AF65-F5344CB8AC3E}">
        <p14:creationId xmlns:p14="http://schemas.microsoft.com/office/powerpoint/2010/main" val="1025332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BE" dirty="0"/>
              <a:t>Wat we nastreven</a:t>
            </a:r>
          </a:p>
        </p:txBody>
      </p:sp>
      <p:sp>
        <p:nvSpPr>
          <p:cNvPr id="5" name="Tijdelijke aanduiding voor inhoud 4"/>
          <p:cNvSpPr>
            <a:spLocks noGrp="1"/>
          </p:cNvSpPr>
          <p:nvPr>
            <p:ph idx="1"/>
          </p:nvPr>
        </p:nvSpPr>
        <p:spPr/>
        <p:txBody>
          <a:bodyPr>
            <a:normAutofit/>
          </a:bodyPr>
          <a:lstStyle/>
          <a:p>
            <a:r>
              <a:rPr lang="nl-BE" dirty="0"/>
              <a:t>Goede systemen ondersteunen de samenwerking (evaluatie-, planning-, werkvormen, …) </a:t>
            </a:r>
          </a:p>
          <a:p>
            <a:r>
              <a:rPr lang="nl-BE" dirty="0"/>
              <a:t>Het team durft anders werken door bestaande werkvormen in vraag te stellen</a:t>
            </a:r>
          </a:p>
          <a:p>
            <a:r>
              <a:rPr lang="nl-BE" dirty="0"/>
              <a:t>Het team heeft zinvol overleg en iedereen is op elkaar afgestemd</a:t>
            </a:r>
          </a:p>
          <a:p>
            <a:r>
              <a:rPr lang="nl-BE" dirty="0"/>
              <a:t>Door feedbacksystemen verbeteren wij continu</a:t>
            </a:r>
          </a:p>
          <a:p>
            <a:pPr marL="0" indent="0">
              <a:buNone/>
            </a:pPr>
            <a:endParaRPr lang="nl-BE" dirty="0"/>
          </a:p>
          <a:p>
            <a:pPr marL="0" indent="0">
              <a:buNone/>
            </a:pPr>
            <a:endParaRPr lang="nl-BE" dirty="0"/>
          </a:p>
        </p:txBody>
      </p:sp>
      <p:sp>
        <p:nvSpPr>
          <p:cNvPr id="3" name="Tijdelijke aanduiding voor dianummer 2"/>
          <p:cNvSpPr>
            <a:spLocks noGrp="1"/>
          </p:cNvSpPr>
          <p:nvPr>
            <p:ph type="sldNum" sz="quarter" idx="4"/>
          </p:nvPr>
        </p:nvSpPr>
        <p:spPr/>
        <p:txBody>
          <a:bodyPr/>
          <a:lstStyle/>
          <a:p>
            <a:fld id="{9331019C-3939-5F43-B75D-CFD4E736BA37}" type="slidenum">
              <a:rPr lang="nl-NL" smtClean="0"/>
              <a:pPr/>
              <a:t>36</a:t>
            </a:fld>
            <a:endParaRPr lang="nl-NL"/>
          </a:p>
        </p:txBody>
      </p:sp>
    </p:spTree>
    <p:extLst>
      <p:ext uri="{BB962C8B-B14F-4D97-AF65-F5344CB8AC3E}">
        <p14:creationId xmlns:p14="http://schemas.microsoft.com/office/powerpoint/2010/main" val="910487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pic>
        <p:nvPicPr>
          <p:cNvPr id="4" name="Picture 3"/>
          <p:cNvPicPr>
            <a:picLocks noChangeAspect="1"/>
          </p:cNvPicPr>
          <p:nvPr/>
        </p:nvPicPr>
        <p:blipFill>
          <a:blip r:embed="rId2"/>
          <a:stretch>
            <a:fillRect/>
          </a:stretch>
        </p:blipFill>
        <p:spPr>
          <a:xfrm>
            <a:off x="-1318661" y="0"/>
            <a:ext cx="12190862" cy="6858000"/>
          </a:xfrm>
          <a:prstGeom prst="rect">
            <a:avLst/>
          </a:prstGeom>
        </p:spPr>
      </p:pic>
    </p:spTree>
    <p:extLst>
      <p:ext uri="{BB962C8B-B14F-4D97-AF65-F5344CB8AC3E}">
        <p14:creationId xmlns:p14="http://schemas.microsoft.com/office/powerpoint/2010/main" val="2921811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a:t>Medewerkers zijn professionals- Horizontale besturing</a:t>
            </a:r>
          </a:p>
        </p:txBody>
      </p:sp>
      <p:sp>
        <p:nvSpPr>
          <p:cNvPr id="3" name="Tijdelijke aanduiding voor inhoud 2"/>
          <p:cNvSpPr>
            <a:spLocks noGrp="1"/>
          </p:cNvSpPr>
          <p:nvPr>
            <p:ph idx="1"/>
          </p:nvPr>
        </p:nvSpPr>
        <p:spPr/>
        <p:txBody>
          <a:bodyPr/>
          <a:lstStyle/>
          <a:p>
            <a:r>
              <a:rPr lang="nl-BE" dirty="0"/>
              <a:t>Expertisewerking</a:t>
            </a:r>
          </a:p>
          <a:p>
            <a:pPr lvl="1"/>
            <a:r>
              <a:rPr lang="nl-BE" dirty="0"/>
              <a:t>Professionals delen kennis en ervaring over teams heen (waar zinvol)</a:t>
            </a:r>
          </a:p>
          <a:p>
            <a:pPr lvl="1"/>
            <a:r>
              <a:rPr lang="nl-BE" dirty="0"/>
              <a:t>Professionals komen tot afspraken en conventies over de teams heen (waar zinvol)</a:t>
            </a:r>
          </a:p>
          <a:p>
            <a:pPr lvl="1"/>
            <a:endParaRPr lang="nl-BE" dirty="0"/>
          </a:p>
          <a:p>
            <a:r>
              <a:rPr lang="nl-BE" dirty="0"/>
              <a:t>Regelwerking</a:t>
            </a:r>
          </a:p>
          <a:p>
            <a:pPr lvl="1"/>
            <a:r>
              <a:rPr lang="nl-BE" dirty="0"/>
              <a:t>Professionals nemen die regeltaken op die echt nodig zijn binnen hun team (en stemmen af met andere teams waar zinvol)</a:t>
            </a:r>
          </a:p>
          <a:p>
            <a:pPr marL="0" indent="0">
              <a:buNone/>
            </a:pPr>
            <a:endParaRPr lang="nl-BE" dirty="0"/>
          </a:p>
        </p:txBody>
      </p:sp>
    </p:spTree>
    <p:extLst>
      <p:ext uri="{BB962C8B-B14F-4D97-AF65-F5344CB8AC3E}">
        <p14:creationId xmlns:p14="http://schemas.microsoft.com/office/powerpoint/2010/main" val="149198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dirty="0"/>
              <a:t>Experten uit teams spreken onderling conventies af, waar zinvol</a:t>
            </a:r>
          </a:p>
        </p:txBody>
      </p:sp>
      <p:sp>
        <p:nvSpPr>
          <p:cNvPr id="6" name="Oval 5"/>
          <p:cNvSpPr/>
          <p:nvPr/>
        </p:nvSpPr>
        <p:spPr>
          <a:xfrm>
            <a:off x="866135" y="2135954"/>
            <a:ext cx="3168352" cy="3600400"/>
          </a:xfrm>
          <a:prstGeom prst="ellipse">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a:p>
        </p:txBody>
      </p:sp>
      <p:grpSp>
        <p:nvGrpSpPr>
          <p:cNvPr id="7" name="Group 6"/>
          <p:cNvGrpSpPr>
            <a:grpSpLocks noChangeAspect="1"/>
          </p:cNvGrpSpPr>
          <p:nvPr/>
        </p:nvGrpSpPr>
        <p:grpSpPr>
          <a:xfrm>
            <a:off x="2173455" y="2579375"/>
            <a:ext cx="612564" cy="1162725"/>
            <a:chOff x="4932040" y="2953798"/>
            <a:chExt cx="216024" cy="410040"/>
          </a:xfrm>
        </p:grpSpPr>
        <p:sp>
          <p:nvSpPr>
            <p:cNvPr id="8" name="Oval 7"/>
            <p:cNvSpPr/>
            <p:nvPr/>
          </p:nvSpPr>
          <p:spPr>
            <a:xfrm>
              <a:off x="4986046" y="2953798"/>
              <a:ext cx="108012" cy="10801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8"/>
            <p:cNvSpPr/>
            <p:nvPr/>
          </p:nvSpPr>
          <p:spPr>
            <a:xfrm rot="16200000">
              <a:off x="4896036" y="3111810"/>
              <a:ext cx="288032" cy="216024"/>
            </a:xfrm>
            <a:prstGeom prst="flowChartDela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8982" y="2243444"/>
            <a:ext cx="829603" cy="44485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a:grpSpLocks noChangeAspect="1"/>
          </p:cNvGrpSpPr>
          <p:nvPr/>
        </p:nvGrpSpPr>
        <p:grpSpPr>
          <a:xfrm>
            <a:off x="2904964" y="3180010"/>
            <a:ext cx="612564" cy="1162725"/>
            <a:chOff x="4932040" y="2953798"/>
            <a:chExt cx="216024" cy="410040"/>
          </a:xfrm>
        </p:grpSpPr>
        <p:sp>
          <p:nvSpPr>
            <p:cNvPr id="12" name="Oval 11"/>
            <p:cNvSpPr/>
            <p:nvPr/>
          </p:nvSpPr>
          <p:spPr>
            <a:xfrm>
              <a:off x="4986046" y="2953798"/>
              <a:ext cx="108012" cy="10801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p:cNvSpPr/>
            <p:nvPr/>
          </p:nvSpPr>
          <p:spPr>
            <a:xfrm rot="16200000">
              <a:off x="4896036" y="3111810"/>
              <a:ext cx="288032" cy="216024"/>
            </a:xfrm>
            <a:prstGeom prst="flowChartDela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8082" y="2890145"/>
            <a:ext cx="557814" cy="29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8679" y="2703138"/>
            <a:ext cx="609640" cy="32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a:grpSpLocks noChangeAspect="1"/>
          </p:cNvGrpSpPr>
          <p:nvPr/>
        </p:nvGrpSpPr>
        <p:grpSpPr>
          <a:xfrm>
            <a:off x="2204674" y="4256206"/>
            <a:ext cx="612564" cy="1162725"/>
            <a:chOff x="4932040" y="2953798"/>
            <a:chExt cx="216024" cy="410040"/>
          </a:xfrm>
        </p:grpSpPr>
        <p:sp>
          <p:nvSpPr>
            <p:cNvPr id="17" name="Oval 16"/>
            <p:cNvSpPr/>
            <p:nvPr/>
          </p:nvSpPr>
          <p:spPr>
            <a:xfrm>
              <a:off x="4986046" y="2953798"/>
              <a:ext cx="108012" cy="10801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lay 17"/>
            <p:cNvSpPr/>
            <p:nvPr/>
          </p:nvSpPr>
          <p:spPr>
            <a:xfrm rot="16200000">
              <a:off x="4896036" y="3111810"/>
              <a:ext cx="288032" cy="216024"/>
            </a:xfrm>
            <a:prstGeom prst="flowChartDela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4523" y="4119555"/>
            <a:ext cx="509670" cy="2733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4673" y="4049921"/>
            <a:ext cx="496114" cy="26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a:grpSpLocks noChangeAspect="1"/>
          </p:cNvGrpSpPr>
          <p:nvPr/>
        </p:nvGrpSpPr>
        <p:grpSpPr>
          <a:xfrm>
            <a:off x="1275902" y="3538192"/>
            <a:ext cx="612564" cy="1162725"/>
            <a:chOff x="4932040" y="2953798"/>
            <a:chExt cx="216024" cy="410040"/>
          </a:xfrm>
        </p:grpSpPr>
        <p:sp>
          <p:nvSpPr>
            <p:cNvPr id="22" name="Oval 21"/>
            <p:cNvSpPr/>
            <p:nvPr/>
          </p:nvSpPr>
          <p:spPr>
            <a:xfrm>
              <a:off x="4986046" y="2953798"/>
              <a:ext cx="108012" cy="10801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lay 22"/>
            <p:cNvSpPr/>
            <p:nvPr/>
          </p:nvSpPr>
          <p:spPr>
            <a:xfrm rot="16200000">
              <a:off x="4896036" y="3111810"/>
              <a:ext cx="288032" cy="216024"/>
            </a:xfrm>
            <a:prstGeom prst="flowChartDela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6970" y="3379027"/>
            <a:ext cx="509670" cy="2733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8023" y="3172623"/>
            <a:ext cx="609640" cy="32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6411" y="3043359"/>
            <a:ext cx="509670" cy="2733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4455735" y="2135954"/>
            <a:ext cx="3168352" cy="3600400"/>
          </a:xfrm>
          <a:prstGeom prst="ellipse">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a:p>
        </p:txBody>
      </p:sp>
      <p:grpSp>
        <p:nvGrpSpPr>
          <p:cNvPr id="28" name="Group 27"/>
          <p:cNvGrpSpPr>
            <a:grpSpLocks noChangeAspect="1"/>
          </p:cNvGrpSpPr>
          <p:nvPr/>
        </p:nvGrpSpPr>
        <p:grpSpPr>
          <a:xfrm>
            <a:off x="5763055" y="2579375"/>
            <a:ext cx="612564" cy="1162725"/>
            <a:chOff x="4932040" y="2953798"/>
            <a:chExt cx="216024" cy="410040"/>
          </a:xfrm>
        </p:grpSpPr>
        <p:sp>
          <p:nvSpPr>
            <p:cNvPr id="29" name="Oval 28"/>
            <p:cNvSpPr/>
            <p:nvPr/>
          </p:nvSpPr>
          <p:spPr>
            <a:xfrm>
              <a:off x="4986046" y="2953798"/>
              <a:ext cx="108012" cy="10801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elay 29"/>
            <p:cNvSpPr/>
            <p:nvPr/>
          </p:nvSpPr>
          <p:spPr>
            <a:xfrm rot="16200000">
              <a:off x="4896036" y="3111810"/>
              <a:ext cx="288032" cy="216024"/>
            </a:xfrm>
            <a:prstGeom prst="flowChartDela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0958" y="2187557"/>
            <a:ext cx="1035053" cy="5550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a:grpSpLocks noChangeAspect="1"/>
          </p:cNvGrpSpPr>
          <p:nvPr/>
        </p:nvGrpSpPr>
        <p:grpSpPr>
          <a:xfrm>
            <a:off x="6494564" y="3180010"/>
            <a:ext cx="612564" cy="1162725"/>
            <a:chOff x="4932040" y="2953798"/>
            <a:chExt cx="216024" cy="410040"/>
          </a:xfrm>
        </p:grpSpPr>
        <p:sp>
          <p:nvSpPr>
            <p:cNvPr id="33" name="Oval 32"/>
            <p:cNvSpPr/>
            <p:nvPr/>
          </p:nvSpPr>
          <p:spPr>
            <a:xfrm>
              <a:off x="4986046" y="2953798"/>
              <a:ext cx="108012" cy="10801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elay 33"/>
            <p:cNvSpPr/>
            <p:nvPr/>
          </p:nvSpPr>
          <p:spPr>
            <a:xfrm rot="16200000">
              <a:off x="4896036" y="3111810"/>
              <a:ext cx="288032" cy="216024"/>
            </a:xfrm>
            <a:prstGeom prst="flowChartDela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7682" y="2890145"/>
            <a:ext cx="557814" cy="29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8279" y="2703138"/>
            <a:ext cx="609640" cy="32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Group 36"/>
          <p:cNvGrpSpPr>
            <a:grpSpLocks noChangeAspect="1"/>
          </p:cNvGrpSpPr>
          <p:nvPr/>
        </p:nvGrpSpPr>
        <p:grpSpPr>
          <a:xfrm>
            <a:off x="5794274" y="4256206"/>
            <a:ext cx="612564" cy="1162725"/>
            <a:chOff x="4932040" y="2953798"/>
            <a:chExt cx="216024" cy="410040"/>
          </a:xfrm>
        </p:grpSpPr>
        <p:sp>
          <p:nvSpPr>
            <p:cNvPr id="38" name="Oval 37"/>
            <p:cNvSpPr/>
            <p:nvPr/>
          </p:nvSpPr>
          <p:spPr>
            <a:xfrm>
              <a:off x="4986046" y="2953798"/>
              <a:ext cx="108012" cy="10801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elay 38"/>
            <p:cNvSpPr/>
            <p:nvPr/>
          </p:nvSpPr>
          <p:spPr>
            <a:xfrm rot="16200000">
              <a:off x="4896036" y="3111810"/>
              <a:ext cx="288032" cy="216024"/>
            </a:xfrm>
            <a:prstGeom prst="flowChartDela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4123" y="4119555"/>
            <a:ext cx="509670" cy="2733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4273" y="4049921"/>
            <a:ext cx="496114" cy="26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 name="Group 41"/>
          <p:cNvGrpSpPr>
            <a:grpSpLocks noChangeAspect="1"/>
          </p:cNvGrpSpPr>
          <p:nvPr/>
        </p:nvGrpSpPr>
        <p:grpSpPr>
          <a:xfrm>
            <a:off x="4865502" y="3538192"/>
            <a:ext cx="612564" cy="1162725"/>
            <a:chOff x="4932040" y="2953798"/>
            <a:chExt cx="216024" cy="410040"/>
          </a:xfrm>
        </p:grpSpPr>
        <p:sp>
          <p:nvSpPr>
            <p:cNvPr id="43" name="Oval 42"/>
            <p:cNvSpPr/>
            <p:nvPr/>
          </p:nvSpPr>
          <p:spPr>
            <a:xfrm>
              <a:off x="4986046" y="2953798"/>
              <a:ext cx="108012" cy="10801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elay 43"/>
            <p:cNvSpPr/>
            <p:nvPr/>
          </p:nvSpPr>
          <p:spPr>
            <a:xfrm rot="16200000">
              <a:off x="4896036" y="3111810"/>
              <a:ext cx="288032" cy="216024"/>
            </a:xfrm>
            <a:prstGeom prst="flowChartDela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6570" y="3379027"/>
            <a:ext cx="509670" cy="2733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7623" y="3172623"/>
            <a:ext cx="609640" cy="32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6011" y="3043359"/>
            <a:ext cx="509670" cy="2733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Freeform: Shape 47"/>
          <p:cNvSpPr/>
          <p:nvPr/>
        </p:nvSpPr>
        <p:spPr>
          <a:xfrm>
            <a:off x="2833614" y="2162787"/>
            <a:ext cx="2873432" cy="271463"/>
          </a:xfrm>
          <a:custGeom>
            <a:avLst/>
            <a:gdLst>
              <a:gd name="connsiteX0" fmla="*/ 0 w 3260651"/>
              <a:gd name="connsiteY0" fmla="*/ 396969 h 396969"/>
              <a:gd name="connsiteX1" fmla="*/ 1403497 w 3260651"/>
              <a:gd name="connsiteY1" fmla="*/ 21 h 396969"/>
              <a:gd name="connsiteX2" fmla="*/ 3260651 w 3260651"/>
              <a:gd name="connsiteY2" fmla="*/ 382793 h 396969"/>
            </a:gdLst>
            <a:ahLst/>
            <a:cxnLst>
              <a:cxn ang="0">
                <a:pos x="connsiteX0" y="connsiteY0"/>
              </a:cxn>
              <a:cxn ang="0">
                <a:pos x="connsiteX1" y="connsiteY1"/>
              </a:cxn>
              <a:cxn ang="0">
                <a:pos x="connsiteX2" y="connsiteY2"/>
              </a:cxn>
            </a:cxnLst>
            <a:rect l="l" t="t" r="r" b="b"/>
            <a:pathLst>
              <a:path w="3260651" h="396969">
                <a:moveTo>
                  <a:pt x="0" y="396969"/>
                </a:moveTo>
                <a:cubicBezTo>
                  <a:pt x="430027" y="199676"/>
                  <a:pt x="860055" y="2384"/>
                  <a:pt x="1403497" y="21"/>
                </a:cubicBezTo>
                <a:cubicBezTo>
                  <a:pt x="1946939" y="-2342"/>
                  <a:pt x="2603795" y="190225"/>
                  <a:pt x="3260651" y="382793"/>
                </a:cubicBezTo>
              </a:path>
            </a:pathLst>
          </a:custGeom>
          <a:noFill/>
          <a:ln w="76200">
            <a:solidFill>
              <a:srgbClr val="9F2228"/>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11301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pic>
        <p:nvPicPr>
          <p:cNvPr id="5" name="Picture 4"/>
          <p:cNvPicPr>
            <a:picLocks noChangeAspect="1"/>
          </p:cNvPicPr>
          <p:nvPr/>
        </p:nvPicPr>
        <p:blipFill>
          <a:blip r:embed="rId2"/>
          <a:stretch>
            <a:fillRect/>
          </a:stretch>
        </p:blipFill>
        <p:spPr>
          <a:xfrm>
            <a:off x="-1114065" y="0"/>
            <a:ext cx="10287000" cy="6858000"/>
          </a:xfrm>
          <a:prstGeom prst="rect">
            <a:avLst/>
          </a:prstGeom>
        </p:spPr>
      </p:pic>
    </p:spTree>
    <p:extLst>
      <p:ext uri="{BB962C8B-B14F-4D97-AF65-F5344CB8AC3E}">
        <p14:creationId xmlns:p14="http://schemas.microsoft.com/office/powerpoint/2010/main" val="2718953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749300" y="1337912"/>
            <a:ext cx="7937500" cy="5501832"/>
          </a:xfrm>
          <a:prstGeom prst="rect">
            <a:avLst/>
          </a:prstGeom>
          <a:ln>
            <a:noFill/>
          </a:ln>
          <a:effectLst>
            <a:softEdge rad="112500"/>
          </a:effectLst>
        </p:spPr>
      </p:pic>
      <p:sp>
        <p:nvSpPr>
          <p:cNvPr id="2" name="Title 1"/>
          <p:cNvSpPr>
            <a:spLocks noGrp="1"/>
          </p:cNvSpPr>
          <p:nvPr>
            <p:ph type="title"/>
          </p:nvPr>
        </p:nvSpPr>
        <p:spPr>
          <a:xfrm>
            <a:off x="457201" y="274638"/>
            <a:ext cx="7963468" cy="1143000"/>
          </a:xfrm>
        </p:spPr>
        <p:txBody>
          <a:bodyPr/>
          <a:lstStyle/>
          <a:p>
            <a:r>
              <a:rPr lang="nl-NL" dirty="0"/>
              <a:t>Nood aan verticale hi</a:t>
            </a:r>
            <a:r>
              <a:rPr lang="nl-BE" dirty="0"/>
              <a:t>ërarchie, zeg maar ‘leidinggevenden’ ?</a:t>
            </a:r>
            <a:endParaRPr lang="nl-NL" dirty="0"/>
          </a:p>
        </p:txBody>
      </p:sp>
    </p:spTree>
    <p:extLst>
      <p:ext uri="{BB962C8B-B14F-4D97-AF65-F5344CB8AC3E}">
        <p14:creationId xmlns:p14="http://schemas.microsoft.com/office/powerpoint/2010/main" val="2393158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TIJDSHORIZON EN LEIDERSCHAP</a:t>
            </a:r>
            <a:endParaRPr lang="nl-BE" dirty="0"/>
          </a:p>
        </p:txBody>
      </p:sp>
      <p:sp>
        <p:nvSpPr>
          <p:cNvPr id="3" name="Content Placeholder 2"/>
          <p:cNvSpPr>
            <a:spLocks noGrp="1"/>
          </p:cNvSpPr>
          <p:nvPr>
            <p:ph idx="1"/>
          </p:nvPr>
        </p:nvSpPr>
        <p:spPr/>
        <p:txBody>
          <a:bodyPr/>
          <a:lstStyle/>
          <a:p>
            <a:endParaRPr lang="nl-BE"/>
          </a:p>
        </p:txBody>
      </p:sp>
      <p:sp>
        <p:nvSpPr>
          <p:cNvPr id="40962" name="Tijdelijke aanduiding voor dianummer 1"/>
          <p:cNvSpPr>
            <a:spLocks noGrp="1"/>
          </p:cNvSpPr>
          <p:nvPr>
            <p:ph type="sldNum" sz="quarter" idx="4"/>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anose="020B0602030504020204" pitchFamily="34" charset="0"/>
              </a:defRPr>
            </a:lvl1pPr>
            <a:lvl2pPr marL="742950" indent="-285750">
              <a:defRPr sz="2400">
                <a:solidFill>
                  <a:schemeClr val="tx1"/>
                </a:solidFill>
                <a:latin typeface="Lucida Sans Unicode" panose="020B0602030504020204" pitchFamily="34" charset="0"/>
              </a:defRPr>
            </a:lvl2pPr>
            <a:lvl3pPr marL="1143000" indent="-228600">
              <a:defRPr sz="2400">
                <a:solidFill>
                  <a:schemeClr val="tx1"/>
                </a:solidFill>
                <a:latin typeface="Lucida Sans Unicode" panose="020B0602030504020204" pitchFamily="34" charset="0"/>
              </a:defRPr>
            </a:lvl3pPr>
            <a:lvl4pPr marL="1600200" indent="-228600">
              <a:defRPr sz="2400">
                <a:solidFill>
                  <a:schemeClr val="tx1"/>
                </a:solidFill>
                <a:latin typeface="Lucida Sans Unicode" panose="020B0602030504020204" pitchFamily="34" charset="0"/>
              </a:defRPr>
            </a:lvl4pPr>
            <a:lvl5pPr marL="2057400" indent="-22860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fld id="{7E5728D7-2833-45E9-8559-6404BD96CAE4}" type="slidenum">
              <a:rPr lang="en-GB" altLang="nl-NL" sz="1200">
                <a:solidFill>
                  <a:prstClr val="white"/>
                </a:solidFill>
                <a:latin typeface="Arial" panose="020B0604020202020204" pitchFamily="34" charset="0"/>
              </a:rPr>
              <a:pPr/>
              <a:t>41</a:t>
            </a:fld>
            <a:endParaRPr lang="en-GB" altLang="nl-NL" sz="1200">
              <a:solidFill>
                <a:prstClr val="white"/>
              </a:solidFill>
              <a:latin typeface="Arial" panose="020B0604020202020204" pitchFamily="34" charset="0"/>
            </a:endParaRPr>
          </a:p>
        </p:txBody>
      </p:sp>
      <p:pic>
        <p:nvPicPr>
          <p:cNvPr id="40963" name="Picture 3" descr="C:\Users\Gebruiker\Pictures\ControlCenter3\Scan\CCF13032011_00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5" y="1317625"/>
            <a:ext cx="5815013"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9"/>
          <p:cNvSpPr txBox="1">
            <a:spLocks noChangeArrowheads="1"/>
          </p:cNvSpPr>
          <p:nvPr/>
        </p:nvSpPr>
        <p:spPr bwMode="auto">
          <a:xfrm>
            <a:off x="1138238" y="6616700"/>
            <a:ext cx="176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Lucida Sans Unicode" panose="020B0602030504020204" pitchFamily="34" charset="0"/>
              </a:defRPr>
            </a:lvl1pPr>
            <a:lvl2pPr marL="742950" indent="-285750">
              <a:defRPr sz="2400">
                <a:solidFill>
                  <a:schemeClr val="tx1"/>
                </a:solidFill>
                <a:latin typeface="Lucida Sans Unicode" panose="020B0602030504020204" pitchFamily="34" charset="0"/>
              </a:defRPr>
            </a:lvl2pPr>
            <a:lvl3pPr marL="1143000" indent="-228600">
              <a:defRPr sz="2400">
                <a:solidFill>
                  <a:schemeClr val="tx1"/>
                </a:solidFill>
                <a:latin typeface="Lucida Sans Unicode" panose="020B0602030504020204" pitchFamily="34" charset="0"/>
              </a:defRPr>
            </a:lvl3pPr>
            <a:lvl4pPr marL="1600200" indent="-228600">
              <a:defRPr sz="2400">
                <a:solidFill>
                  <a:schemeClr val="tx1"/>
                </a:solidFill>
                <a:latin typeface="Lucida Sans Unicode" panose="020B0602030504020204" pitchFamily="34" charset="0"/>
              </a:defRPr>
            </a:lvl4pPr>
            <a:lvl5pPr marL="2057400" indent="-22860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r>
              <a:rPr lang="nl-NL" altLang="nl-NL" sz="1400">
                <a:solidFill>
                  <a:prstClr val="black"/>
                </a:solidFill>
                <a:latin typeface="Arial" panose="020B0604020202020204" pitchFamily="34" charset="0"/>
              </a:rPr>
              <a:t>Bron: Elliot Jacques</a:t>
            </a:r>
          </a:p>
        </p:txBody>
      </p:sp>
    </p:spTree>
    <p:extLst>
      <p:ext uri="{BB962C8B-B14F-4D97-AF65-F5344CB8AC3E}">
        <p14:creationId xmlns:p14="http://schemas.microsoft.com/office/powerpoint/2010/main" val="1169233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Ja, we hebben ze nog nodig </a:t>
            </a:r>
          </a:p>
        </p:txBody>
      </p:sp>
      <p:sp>
        <p:nvSpPr>
          <p:cNvPr id="3" name="Tijdelijke aanduiding voor inhoud 2"/>
          <p:cNvSpPr>
            <a:spLocks noGrp="1"/>
          </p:cNvSpPr>
          <p:nvPr>
            <p:ph idx="1"/>
          </p:nvPr>
        </p:nvSpPr>
        <p:spPr/>
        <p:txBody>
          <a:bodyPr>
            <a:normAutofit fontScale="85000" lnSpcReduction="20000"/>
          </a:bodyPr>
          <a:lstStyle/>
          <a:p>
            <a:pPr marL="514350" indent="-514350">
              <a:buFont typeface="+mj-lt"/>
              <a:buAutoNum type="arabicPeriod"/>
            </a:pPr>
            <a:r>
              <a:rPr lang="nl-BE" dirty="0"/>
              <a:t>De organisatie van morgen (tactisch/strategisch)</a:t>
            </a:r>
          </a:p>
          <a:p>
            <a:pPr lvl="1"/>
            <a:r>
              <a:rPr lang="nl-BE" dirty="0"/>
              <a:t>Bvb nieuwe decreten</a:t>
            </a:r>
          </a:p>
          <a:p>
            <a:pPr lvl="1"/>
            <a:r>
              <a:rPr lang="nl-BE" dirty="0"/>
              <a:t>Bvb nieuwe partnerschappen</a:t>
            </a:r>
          </a:p>
          <a:p>
            <a:endParaRPr lang="nl-BE" dirty="0"/>
          </a:p>
          <a:p>
            <a:pPr marL="514350" indent="-514350">
              <a:buFont typeface="+mj-lt"/>
              <a:buAutoNum type="arabicPeriod" startAt="2"/>
            </a:pPr>
            <a:r>
              <a:rPr lang="nl-BE" dirty="0"/>
              <a:t>Die zaken opnemen/beslissen die teams niet zelf mogen beslissen en niet in het horizontaal samenwerken van professionals kan worden opgenomen</a:t>
            </a:r>
          </a:p>
          <a:p>
            <a:pPr lvl="1"/>
            <a:r>
              <a:rPr lang="nl-BE" dirty="0"/>
              <a:t>Cfr Kadertje</a:t>
            </a:r>
          </a:p>
          <a:p>
            <a:endParaRPr lang="nl-BE" dirty="0"/>
          </a:p>
          <a:p>
            <a:pPr marL="514350" indent="-514350">
              <a:buFont typeface="+mj-lt"/>
              <a:buAutoNum type="arabicPeriod" startAt="3"/>
            </a:pPr>
            <a:r>
              <a:rPr lang="nl-BE" dirty="0"/>
              <a:t>Het begeleiden en ondersteunen van teams in hun groei naar een zelfsturend team. Daarbij hoort het bewaken van onze visie.</a:t>
            </a:r>
          </a:p>
          <a:p>
            <a:pPr marL="0" indent="0">
              <a:buNone/>
            </a:pPr>
            <a:endParaRPr lang="nl-BE" dirty="0"/>
          </a:p>
        </p:txBody>
      </p:sp>
    </p:spTree>
    <p:extLst>
      <p:ext uri="{BB962C8B-B14F-4D97-AF65-F5344CB8AC3E}">
        <p14:creationId xmlns:p14="http://schemas.microsoft.com/office/powerpoint/2010/main" val="273846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Ja, ook zij zitten in een team</a:t>
            </a:r>
          </a:p>
        </p:txBody>
      </p:sp>
      <p:sp>
        <p:nvSpPr>
          <p:cNvPr id="3" name="Content Placeholder 2"/>
          <p:cNvSpPr>
            <a:spLocks noGrp="1"/>
          </p:cNvSpPr>
          <p:nvPr>
            <p:ph idx="1"/>
          </p:nvPr>
        </p:nvSpPr>
        <p:spPr/>
        <p:txBody>
          <a:bodyPr/>
          <a:lstStyle/>
          <a:p>
            <a:r>
              <a:rPr lang="nl-BE" dirty="0"/>
              <a:t>Het team van leidinggevenden is gezamenlijk verantwoordelijk voor het geheel van teams dat zij aansturen</a:t>
            </a:r>
          </a:p>
          <a:p>
            <a:r>
              <a:rPr lang="nl-BE" dirty="0"/>
              <a:t>Ook voor hen is teamwerking een recht en een voordeel</a:t>
            </a:r>
          </a:p>
          <a:p>
            <a:r>
              <a:rPr lang="nl-BE" dirty="0"/>
              <a:t>De spelregels van teamwerking gelden ook voor hun team</a:t>
            </a:r>
          </a:p>
          <a:p>
            <a:r>
              <a:rPr lang="nl-BE" dirty="0"/>
              <a:t>Ook voor hen is er een evolutie naar zelfsturing</a:t>
            </a:r>
          </a:p>
          <a:p>
            <a:pPr lvl="1"/>
            <a:endParaRPr lang="nl-BE" dirty="0"/>
          </a:p>
        </p:txBody>
      </p:sp>
    </p:spTree>
    <p:extLst>
      <p:ext uri="{BB962C8B-B14F-4D97-AF65-F5344CB8AC3E}">
        <p14:creationId xmlns:p14="http://schemas.microsoft.com/office/powerpoint/2010/main" val="254830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082641" y="1583356"/>
            <a:ext cx="5929162" cy="5929162"/>
          </a:xfrm>
        </p:spPr>
      </p:pic>
      <p:pic>
        <p:nvPicPr>
          <p:cNvPr id="3" name="Afbeelding 5"/>
          <p:cNvPicPr>
            <a:picLocks noChangeAspect="1"/>
          </p:cNvPicPr>
          <p:nvPr/>
        </p:nvPicPr>
        <p:blipFill>
          <a:blip r:embed="rId4"/>
          <a:stretch>
            <a:fillRect/>
          </a:stretch>
        </p:blipFill>
        <p:spPr>
          <a:xfrm>
            <a:off x="6195009" y="4751457"/>
            <a:ext cx="2286196" cy="1714647"/>
          </a:xfrm>
          <a:prstGeom prst="rect">
            <a:avLst/>
          </a:prstGeom>
        </p:spPr>
      </p:pic>
      <p:cxnSp>
        <p:nvCxnSpPr>
          <p:cNvPr id="5" name="Straight Connector 4"/>
          <p:cNvCxnSpPr>
            <a:cxnSpLocks/>
            <a:endCxn id="3" idx="0"/>
          </p:cNvCxnSpPr>
          <p:nvPr/>
        </p:nvCxnSpPr>
        <p:spPr>
          <a:xfrm>
            <a:off x="6365955" y="3832937"/>
            <a:ext cx="972152" cy="918520"/>
          </a:xfrm>
          <a:prstGeom prst="line">
            <a:avLst/>
          </a:prstGeom>
        </p:spPr>
        <p:style>
          <a:lnRef idx="3">
            <a:schemeClr val="dk1"/>
          </a:lnRef>
          <a:fillRef idx="0">
            <a:schemeClr val="dk1"/>
          </a:fillRef>
          <a:effectRef idx="2">
            <a:schemeClr val="dk1"/>
          </a:effectRef>
          <a:fontRef idx="minor">
            <a:schemeClr val="tx1"/>
          </a:fontRef>
        </p:style>
      </p:cxnSp>
      <p:pic>
        <p:nvPicPr>
          <p:cNvPr id="12" name="Picture 11"/>
          <p:cNvPicPr>
            <a:picLocks noChangeAspect="1"/>
          </p:cNvPicPr>
          <p:nvPr/>
        </p:nvPicPr>
        <p:blipFill>
          <a:blip r:embed="rId5"/>
          <a:stretch>
            <a:fillRect/>
          </a:stretch>
        </p:blipFill>
        <p:spPr>
          <a:xfrm>
            <a:off x="6593305" y="1862499"/>
            <a:ext cx="2286197" cy="1714648"/>
          </a:xfrm>
          <a:prstGeom prst="rect">
            <a:avLst/>
          </a:prstGeom>
        </p:spPr>
      </p:pic>
      <p:cxnSp>
        <p:nvCxnSpPr>
          <p:cNvPr id="13" name="Straight Connector 12"/>
          <p:cNvCxnSpPr>
            <a:cxnSpLocks/>
          </p:cNvCxnSpPr>
          <p:nvPr/>
        </p:nvCxnSpPr>
        <p:spPr>
          <a:xfrm>
            <a:off x="5351646" y="2682289"/>
            <a:ext cx="1241659" cy="0"/>
          </a:xfrm>
          <a:prstGeom prst="line">
            <a:avLst/>
          </a:prstGeom>
        </p:spPr>
        <p:style>
          <a:lnRef idx="3">
            <a:schemeClr val="dk1"/>
          </a:lnRef>
          <a:fillRef idx="0">
            <a:schemeClr val="dk1"/>
          </a:fillRef>
          <a:effectRef idx="2">
            <a:schemeClr val="dk1"/>
          </a:effectRef>
          <a:fontRef idx="minor">
            <a:schemeClr val="tx1"/>
          </a:fontRef>
        </p:style>
      </p:cxnSp>
      <p:pic>
        <p:nvPicPr>
          <p:cNvPr id="7" name="Picture 6"/>
          <p:cNvPicPr>
            <a:picLocks noChangeAspect="1"/>
          </p:cNvPicPr>
          <p:nvPr/>
        </p:nvPicPr>
        <p:blipFill>
          <a:blip r:embed="rId6"/>
          <a:stretch>
            <a:fillRect/>
          </a:stretch>
        </p:blipFill>
        <p:spPr>
          <a:xfrm>
            <a:off x="2010329" y="36616"/>
            <a:ext cx="2286197" cy="1714648"/>
          </a:xfrm>
          <a:prstGeom prst="rect">
            <a:avLst/>
          </a:prstGeom>
        </p:spPr>
      </p:pic>
      <p:pic>
        <p:nvPicPr>
          <p:cNvPr id="8" name="Picture 7"/>
          <p:cNvPicPr>
            <a:picLocks noChangeAspect="1"/>
          </p:cNvPicPr>
          <p:nvPr/>
        </p:nvPicPr>
        <p:blipFill>
          <a:blip r:embed="rId7"/>
          <a:stretch>
            <a:fillRect/>
          </a:stretch>
        </p:blipFill>
        <p:spPr>
          <a:xfrm>
            <a:off x="4342581" y="36616"/>
            <a:ext cx="2287637" cy="1715728"/>
          </a:xfrm>
          <a:prstGeom prst="rect">
            <a:avLst/>
          </a:prstGeom>
        </p:spPr>
      </p:pic>
      <p:cxnSp>
        <p:nvCxnSpPr>
          <p:cNvPr id="10" name="Straight Connector 9"/>
          <p:cNvCxnSpPr>
            <a:cxnSpLocks/>
          </p:cNvCxnSpPr>
          <p:nvPr/>
        </p:nvCxnSpPr>
        <p:spPr>
          <a:xfrm flipV="1">
            <a:off x="4186308" y="1751264"/>
            <a:ext cx="110218" cy="336320"/>
          </a:xfrm>
          <a:prstGeom prst="line">
            <a:avLst/>
          </a:prstGeom>
        </p:spPr>
        <p:style>
          <a:lnRef idx="3">
            <a:schemeClr val="dk1"/>
          </a:lnRef>
          <a:fillRef idx="0">
            <a:schemeClr val="dk1"/>
          </a:fillRef>
          <a:effectRef idx="2">
            <a:schemeClr val="dk1"/>
          </a:effectRef>
          <a:fontRef idx="minor">
            <a:schemeClr val="tx1"/>
          </a:fontRef>
        </p:style>
      </p:cxnSp>
      <p:pic>
        <p:nvPicPr>
          <p:cNvPr id="11" name="Picture 10"/>
          <p:cNvPicPr>
            <a:picLocks noChangeAspect="1"/>
          </p:cNvPicPr>
          <p:nvPr/>
        </p:nvPicPr>
        <p:blipFill>
          <a:blip r:embed="rId8"/>
          <a:stretch>
            <a:fillRect/>
          </a:stretch>
        </p:blipFill>
        <p:spPr>
          <a:xfrm>
            <a:off x="55141" y="1955392"/>
            <a:ext cx="2286197" cy="1714648"/>
          </a:xfrm>
          <a:prstGeom prst="rect">
            <a:avLst/>
          </a:prstGeom>
        </p:spPr>
      </p:pic>
      <p:cxnSp>
        <p:nvCxnSpPr>
          <p:cNvPr id="14" name="Straight Connector 13"/>
          <p:cNvCxnSpPr>
            <a:cxnSpLocks/>
            <a:endCxn id="11" idx="3"/>
          </p:cNvCxnSpPr>
          <p:nvPr/>
        </p:nvCxnSpPr>
        <p:spPr>
          <a:xfrm flipH="1">
            <a:off x="2341338" y="2617963"/>
            <a:ext cx="652119" cy="194753"/>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09887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1541"/>
            <a:ext cx="7772400" cy="5119002"/>
          </a:xfrm>
        </p:spPr>
        <p:txBody>
          <a:bodyPr>
            <a:normAutofit/>
          </a:bodyPr>
          <a:lstStyle/>
          <a:p>
            <a:r>
              <a:rPr lang="nl-BE" dirty="0"/>
              <a:t>Een zelfsturend team ...</a:t>
            </a:r>
            <a:br>
              <a:rPr lang="nl-BE" dirty="0"/>
            </a:br>
            <a:br>
              <a:rPr lang="nl-BE" dirty="0"/>
            </a:br>
            <a:r>
              <a:rPr lang="nl-BE" dirty="0"/>
              <a:t>komt overeen</a:t>
            </a:r>
          </a:p>
        </p:txBody>
      </p:sp>
    </p:spTree>
    <p:extLst>
      <p:ext uri="{BB962C8B-B14F-4D97-AF65-F5344CB8AC3E}">
        <p14:creationId xmlns:p14="http://schemas.microsoft.com/office/powerpoint/2010/main" val="338451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nl-BE"/>
          </a:p>
        </p:txBody>
      </p:sp>
      <p:pic>
        <p:nvPicPr>
          <p:cNvPr id="2" name="Picture 1"/>
          <p:cNvPicPr>
            <a:picLocks noChangeAspect="1"/>
          </p:cNvPicPr>
          <p:nvPr/>
        </p:nvPicPr>
        <p:blipFill>
          <a:blip r:embed="rId3"/>
          <a:stretch>
            <a:fillRect/>
          </a:stretch>
        </p:blipFill>
        <p:spPr>
          <a:xfrm>
            <a:off x="371391" y="1526249"/>
            <a:ext cx="8377973" cy="4408062"/>
          </a:xfrm>
          <a:prstGeom prst="rect">
            <a:avLst/>
          </a:prstGeom>
        </p:spPr>
      </p:pic>
    </p:spTree>
    <p:extLst>
      <p:ext uri="{BB962C8B-B14F-4D97-AF65-F5344CB8AC3E}">
        <p14:creationId xmlns:p14="http://schemas.microsoft.com/office/powerpoint/2010/main" val="3826632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BE" dirty="0"/>
              <a:t>Overeenkomen dankzij</a:t>
            </a:r>
          </a:p>
        </p:txBody>
      </p:sp>
      <p:sp>
        <p:nvSpPr>
          <p:cNvPr id="4" name="Tijdelijke aanduiding voor inhoud 3"/>
          <p:cNvSpPr>
            <a:spLocks noGrp="1"/>
          </p:cNvSpPr>
          <p:nvPr>
            <p:ph idx="1"/>
          </p:nvPr>
        </p:nvSpPr>
        <p:spPr/>
        <p:txBody>
          <a:bodyPr>
            <a:normAutofit/>
          </a:bodyPr>
          <a:lstStyle/>
          <a:p>
            <a:r>
              <a:rPr lang="nl-BE" dirty="0"/>
              <a:t>Het zien van diversiteit als meerwaarde</a:t>
            </a:r>
          </a:p>
          <a:p>
            <a:r>
              <a:rPr lang="nl-BE" dirty="0"/>
              <a:t>Het zien van spanningen als opportuniteiten om goede afspraken te maken</a:t>
            </a:r>
          </a:p>
          <a:p>
            <a:r>
              <a:rPr lang="nl-BE" dirty="0"/>
              <a:t>Het gebruiken van elkaars sterktes </a:t>
            </a:r>
          </a:p>
          <a:p>
            <a:r>
              <a:rPr lang="nl-BE" dirty="0"/>
              <a:t>Het begrijpen van elkaars handleiding</a:t>
            </a:r>
          </a:p>
          <a:p>
            <a:r>
              <a:rPr lang="nl-BE" dirty="0"/>
              <a:t>Het afspreken van en het zich houden aan een gezamenlijke leefregel</a:t>
            </a:r>
          </a:p>
          <a:p>
            <a:r>
              <a:rPr lang="nl-BE" dirty="0"/>
              <a:t>Het geven van constructieve feedback</a:t>
            </a:r>
          </a:p>
          <a:p>
            <a:r>
              <a:rPr lang="nl-BE" dirty="0"/>
              <a:t>...</a:t>
            </a:r>
          </a:p>
          <a:p>
            <a:endParaRPr lang="nl-BE" dirty="0"/>
          </a:p>
          <a:p>
            <a:pPr marL="0" indent="0">
              <a:buNone/>
            </a:pPr>
            <a:endParaRPr lang="nl-BE" dirty="0"/>
          </a:p>
        </p:txBody>
      </p:sp>
    </p:spTree>
    <p:extLst>
      <p:ext uri="{BB962C8B-B14F-4D97-AF65-F5344CB8AC3E}">
        <p14:creationId xmlns:p14="http://schemas.microsoft.com/office/powerpoint/2010/main" val="2081101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nl-BE"/>
          </a:p>
        </p:txBody>
      </p:sp>
      <p:graphicFrame>
        <p:nvGraphicFramePr>
          <p:cNvPr id="8" name="Content Placeholder 7"/>
          <p:cNvGraphicFramePr>
            <a:graphicFrameLocks noGrp="1"/>
          </p:cNvGraphicFramePr>
          <p:nvPr>
            <p:ph idx="1"/>
            <p:extLst/>
          </p:nvPr>
        </p:nvGraphicFramePr>
        <p:xfrm>
          <a:off x="0" y="274637"/>
          <a:ext cx="8855242" cy="6193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30832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Wat Google ons leert</a:t>
            </a:r>
          </a:p>
        </p:txBody>
      </p:sp>
      <p:pic>
        <p:nvPicPr>
          <p:cNvPr id="6" name="Picture 5" descr="Screen Clipping">
            <a:hlinkClick r:id="rId2"/>
          </p:cNvPr>
          <p:cNvPicPr>
            <a:picLocks noChangeAspect="1"/>
          </p:cNvPicPr>
          <p:nvPr/>
        </p:nvPicPr>
        <p:blipFill>
          <a:blip r:embed="rId3"/>
          <a:stretch>
            <a:fillRect/>
          </a:stretch>
        </p:blipFill>
        <p:spPr>
          <a:xfrm>
            <a:off x="0" y="1290882"/>
            <a:ext cx="9144000" cy="5142510"/>
          </a:xfrm>
          <a:prstGeom prst="rect">
            <a:avLst/>
          </a:prstGeom>
        </p:spPr>
      </p:pic>
    </p:spTree>
    <p:extLst>
      <p:ext uri="{BB962C8B-B14F-4D97-AF65-F5344CB8AC3E}">
        <p14:creationId xmlns:p14="http://schemas.microsoft.com/office/powerpoint/2010/main" val="55778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18660" y="928838"/>
            <a:ext cx="5929162" cy="5929162"/>
          </a:xfrm>
        </p:spPr>
      </p:pic>
    </p:spTree>
    <p:extLst>
      <p:ext uri="{BB962C8B-B14F-4D97-AF65-F5344CB8AC3E}">
        <p14:creationId xmlns:p14="http://schemas.microsoft.com/office/powerpoint/2010/main" val="1295475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Wat Google ons leert</a:t>
            </a:r>
          </a:p>
        </p:txBody>
      </p:sp>
      <p:pic>
        <p:nvPicPr>
          <p:cNvPr id="4" name="Content Placeholder 3" descr="Screen Clipping"/>
          <p:cNvPicPr>
            <a:picLocks noGrp="1" noChangeAspect="1"/>
          </p:cNvPicPr>
          <p:nvPr>
            <p:ph idx="1"/>
          </p:nvPr>
        </p:nvPicPr>
        <p:blipFill>
          <a:blip r:embed="rId2"/>
          <a:stretch>
            <a:fillRect/>
          </a:stretch>
        </p:blipFill>
        <p:spPr>
          <a:xfrm>
            <a:off x="1" y="1254009"/>
            <a:ext cx="9179264" cy="5163336"/>
          </a:xfrm>
        </p:spPr>
      </p:pic>
      <p:sp>
        <p:nvSpPr>
          <p:cNvPr id="5" name="Tijdelijke aanduiding voor inhoud 2"/>
          <p:cNvSpPr txBox="1">
            <a:spLocks/>
          </p:cNvSpPr>
          <p:nvPr/>
        </p:nvSpPr>
        <p:spPr>
          <a:xfrm>
            <a:off x="457200" y="2762451"/>
            <a:ext cx="8229600" cy="21271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52B62C"/>
              </a:buClr>
              <a:buSzPct val="90000"/>
              <a:buFontTx/>
              <a:buBlip>
                <a:blip r:embed="rId3"/>
              </a:buBlip>
              <a:defRPr sz="2800" b="0" i="0" kern="1200" baseline="0">
                <a:solidFill>
                  <a:srgbClr val="3A4D3E"/>
                </a:solidFill>
                <a:latin typeface="Arial" charset="0"/>
                <a:ea typeface="+mn-ea"/>
                <a:cs typeface="Arial" charset="0"/>
              </a:defRPr>
            </a:lvl1pPr>
            <a:lvl2pPr marL="742950" indent="-285750" algn="l" defTabSz="457200" rtl="0" eaLnBrk="1" latinLnBrk="0" hangingPunct="1">
              <a:spcBef>
                <a:spcPct val="20000"/>
              </a:spcBef>
              <a:buClr>
                <a:srgbClr val="52B62C"/>
              </a:buClr>
              <a:buFont typeface="Arial"/>
              <a:buChar char="•"/>
              <a:defRPr sz="2400" b="0" i="0" kern="1200">
                <a:solidFill>
                  <a:srgbClr val="3A4D3E"/>
                </a:solidFill>
                <a:latin typeface="Arial" charset="0"/>
                <a:ea typeface="+mn-ea"/>
                <a:cs typeface="Arial" charset="0"/>
              </a:defRPr>
            </a:lvl2pPr>
            <a:lvl3pPr marL="1143000" indent="-228600" algn="l" defTabSz="457200" rtl="0" eaLnBrk="1" latinLnBrk="0" hangingPunct="1">
              <a:spcBef>
                <a:spcPct val="20000"/>
              </a:spcBef>
              <a:buClr>
                <a:srgbClr val="52B62C"/>
              </a:buClr>
              <a:buFont typeface="Arial"/>
              <a:buChar char="•"/>
              <a:defRPr sz="2000" b="0" i="0" kern="1200">
                <a:solidFill>
                  <a:srgbClr val="3A4D3E"/>
                </a:solidFill>
                <a:latin typeface="Arial" charset="0"/>
                <a:ea typeface="+mn-ea"/>
                <a:cs typeface="Arial" charset="0"/>
              </a:defRPr>
            </a:lvl3pPr>
            <a:lvl4pPr marL="1600200" indent="-228600" algn="l" defTabSz="457200" rtl="0" eaLnBrk="1" latinLnBrk="0" hangingPunct="1">
              <a:spcBef>
                <a:spcPct val="20000"/>
              </a:spcBef>
              <a:buClr>
                <a:srgbClr val="52B62C"/>
              </a:buClr>
              <a:buFont typeface="Arial"/>
              <a:buChar char="–"/>
              <a:defRPr sz="1800" b="0" i="0" kern="1200">
                <a:solidFill>
                  <a:srgbClr val="3A4D3E"/>
                </a:solidFill>
                <a:latin typeface="Arial" charset="0"/>
                <a:ea typeface="+mn-ea"/>
                <a:cs typeface="Arial" charset="0"/>
              </a:defRPr>
            </a:lvl4pPr>
            <a:lvl5pPr marL="2057400" indent="-228600" algn="l" defTabSz="457200" rtl="0" eaLnBrk="1" latinLnBrk="0" hangingPunct="1">
              <a:spcBef>
                <a:spcPct val="20000"/>
              </a:spcBef>
              <a:buClr>
                <a:srgbClr val="52B62C"/>
              </a:buClr>
              <a:buFont typeface="Arial"/>
              <a:buChar char="»"/>
              <a:defRPr sz="1800" b="0" i="0" kern="1200">
                <a:solidFill>
                  <a:srgbClr val="3A4D3E"/>
                </a:solidFill>
                <a:latin typeface="Arial" charset="0"/>
                <a:ea typeface="+mn-ea"/>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nl-BE" sz="2000">
                <a:solidFill>
                  <a:schemeClr val="bg1"/>
                </a:solidFill>
              </a:rPr>
              <a:t>Effectieve teams zijn teams waar psychologische veiligheid heerst:</a:t>
            </a:r>
          </a:p>
          <a:p>
            <a:pPr>
              <a:buFontTx/>
              <a:buChar char="-"/>
            </a:pPr>
            <a:r>
              <a:rPr lang="nl-BE" sz="2000">
                <a:solidFill>
                  <a:schemeClr val="bg1"/>
                </a:solidFill>
              </a:rPr>
              <a:t>Ik mag zijn wie ik ben</a:t>
            </a:r>
          </a:p>
          <a:p>
            <a:pPr>
              <a:buFontTx/>
              <a:buChar char="-"/>
            </a:pPr>
            <a:r>
              <a:rPr lang="nl-BE" sz="2000">
                <a:solidFill>
                  <a:schemeClr val="bg1"/>
                </a:solidFill>
              </a:rPr>
              <a:t>Mijn mening telt</a:t>
            </a:r>
          </a:p>
          <a:p>
            <a:pPr>
              <a:buFontTx/>
              <a:buChar char="-"/>
            </a:pPr>
            <a:r>
              <a:rPr lang="nl-BE" sz="2000">
                <a:solidFill>
                  <a:schemeClr val="bg1"/>
                </a:solidFill>
              </a:rPr>
              <a:t>Er is ruimte voor professionele maar ook persoonlijke ondersteuning</a:t>
            </a:r>
          </a:p>
          <a:p>
            <a:pPr>
              <a:buFontTx/>
              <a:buChar char="-"/>
            </a:pPr>
            <a:r>
              <a:rPr lang="nl-BE" sz="2000">
                <a:solidFill>
                  <a:schemeClr val="bg1"/>
                </a:solidFill>
              </a:rPr>
              <a:t>Teams zijn nesten</a:t>
            </a:r>
            <a:endParaRPr lang="nl-BE" sz="2000" dirty="0">
              <a:solidFill>
                <a:schemeClr val="bg1"/>
              </a:solidFill>
            </a:endParaRPr>
          </a:p>
        </p:txBody>
      </p:sp>
    </p:spTree>
    <p:extLst>
      <p:ext uri="{BB962C8B-B14F-4D97-AF65-F5344CB8AC3E}">
        <p14:creationId xmlns:p14="http://schemas.microsoft.com/office/powerpoint/2010/main" val="21258385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Wat Google ons leert</a:t>
            </a:r>
          </a:p>
        </p:txBody>
      </p:sp>
      <p:pic>
        <p:nvPicPr>
          <p:cNvPr id="5" name="Content Placeholder 4" descr="Screen Clipping"/>
          <p:cNvPicPr>
            <a:picLocks noGrp="1" noChangeAspect="1"/>
          </p:cNvPicPr>
          <p:nvPr>
            <p:ph idx="1"/>
          </p:nvPr>
        </p:nvPicPr>
        <p:blipFill>
          <a:blip r:embed="rId3"/>
          <a:stretch>
            <a:fillRect/>
          </a:stretch>
        </p:blipFill>
        <p:spPr>
          <a:xfrm>
            <a:off x="0" y="1234758"/>
            <a:ext cx="9144000" cy="5134586"/>
          </a:xfrm>
        </p:spPr>
      </p:pic>
    </p:spTree>
    <p:extLst>
      <p:ext uri="{BB962C8B-B14F-4D97-AF65-F5344CB8AC3E}">
        <p14:creationId xmlns:p14="http://schemas.microsoft.com/office/powerpoint/2010/main" val="269950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082641" y="1583356"/>
            <a:ext cx="5929162" cy="5929162"/>
          </a:xfrm>
        </p:spPr>
      </p:pic>
      <p:pic>
        <p:nvPicPr>
          <p:cNvPr id="3" name="Afbeelding 5"/>
          <p:cNvPicPr>
            <a:picLocks noChangeAspect="1"/>
          </p:cNvPicPr>
          <p:nvPr/>
        </p:nvPicPr>
        <p:blipFill>
          <a:blip r:embed="rId4"/>
          <a:stretch>
            <a:fillRect/>
          </a:stretch>
        </p:blipFill>
        <p:spPr>
          <a:xfrm>
            <a:off x="6195009" y="4751457"/>
            <a:ext cx="2286196" cy="1714647"/>
          </a:xfrm>
          <a:prstGeom prst="rect">
            <a:avLst/>
          </a:prstGeom>
        </p:spPr>
      </p:pic>
      <p:cxnSp>
        <p:nvCxnSpPr>
          <p:cNvPr id="5" name="Straight Connector 4"/>
          <p:cNvCxnSpPr>
            <a:cxnSpLocks/>
            <a:endCxn id="3" idx="0"/>
          </p:cNvCxnSpPr>
          <p:nvPr/>
        </p:nvCxnSpPr>
        <p:spPr>
          <a:xfrm>
            <a:off x="6365955" y="3832937"/>
            <a:ext cx="972152" cy="918520"/>
          </a:xfrm>
          <a:prstGeom prst="line">
            <a:avLst/>
          </a:prstGeom>
        </p:spPr>
        <p:style>
          <a:lnRef idx="3">
            <a:schemeClr val="dk1"/>
          </a:lnRef>
          <a:fillRef idx="0">
            <a:schemeClr val="dk1"/>
          </a:fillRef>
          <a:effectRef idx="2">
            <a:schemeClr val="dk1"/>
          </a:effectRef>
          <a:fontRef idx="minor">
            <a:schemeClr val="tx1"/>
          </a:fontRef>
        </p:style>
      </p:cxnSp>
      <p:pic>
        <p:nvPicPr>
          <p:cNvPr id="12" name="Picture 11"/>
          <p:cNvPicPr>
            <a:picLocks noChangeAspect="1"/>
          </p:cNvPicPr>
          <p:nvPr/>
        </p:nvPicPr>
        <p:blipFill>
          <a:blip r:embed="rId5"/>
          <a:stretch>
            <a:fillRect/>
          </a:stretch>
        </p:blipFill>
        <p:spPr>
          <a:xfrm>
            <a:off x="6593305" y="1862499"/>
            <a:ext cx="2286197" cy="1714648"/>
          </a:xfrm>
          <a:prstGeom prst="rect">
            <a:avLst/>
          </a:prstGeom>
        </p:spPr>
      </p:pic>
      <p:cxnSp>
        <p:nvCxnSpPr>
          <p:cNvPr id="13" name="Straight Connector 12"/>
          <p:cNvCxnSpPr>
            <a:cxnSpLocks/>
          </p:cNvCxnSpPr>
          <p:nvPr/>
        </p:nvCxnSpPr>
        <p:spPr>
          <a:xfrm>
            <a:off x="5351646" y="2682289"/>
            <a:ext cx="1241659" cy="0"/>
          </a:xfrm>
          <a:prstGeom prst="line">
            <a:avLst/>
          </a:prstGeom>
        </p:spPr>
        <p:style>
          <a:lnRef idx="3">
            <a:schemeClr val="dk1"/>
          </a:lnRef>
          <a:fillRef idx="0">
            <a:schemeClr val="dk1"/>
          </a:fillRef>
          <a:effectRef idx="2">
            <a:schemeClr val="dk1"/>
          </a:effectRef>
          <a:fontRef idx="minor">
            <a:schemeClr val="tx1"/>
          </a:fontRef>
        </p:style>
      </p:cxnSp>
      <p:pic>
        <p:nvPicPr>
          <p:cNvPr id="7" name="Picture 6"/>
          <p:cNvPicPr>
            <a:picLocks noChangeAspect="1"/>
          </p:cNvPicPr>
          <p:nvPr/>
        </p:nvPicPr>
        <p:blipFill>
          <a:blip r:embed="rId6"/>
          <a:stretch>
            <a:fillRect/>
          </a:stretch>
        </p:blipFill>
        <p:spPr>
          <a:xfrm>
            <a:off x="2010329" y="36616"/>
            <a:ext cx="2286197" cy="1714648"/>
          </a:xfrm>
          <a:prstGeom prst="rect">
            <a:avLst/>
          </a:prstGeom>
        </p:spPr>
      </p:pic>
      <p:pic>
        <p:nvPicPr>
          <p:cNvPr id="8" name="Picture 7"/>
          <p:cNvPicPr>
            <a:picLocks noChangeAspect="1"/>
          </p:cNvPicPr>
          <p:nvPr/>
        </p:nvPicPr>
        <p:blipFill>
          <a:blip r:embed="rId7"/>
          <a:stretch>
            <a:fillRect/>
          </a:stretch>
        </p:blipFill>
        <p:spPr>
          <a:xfrm>
            <a:off x="4342581" y="36616"/>
            <a:ext cx="2287637" cy="1715728"/>
          </a:xfrm>
          <a:prstGeom prst="rect">
            <a:avLst/>
          </a:prstGeom>
        </p:spPr>
      </p:pic>
      <p:cxnSp>
        <p:nvCxnSpPr>
          <p:cNvPr id="10" name="Straight Connector 9"/>
          <p:cNvCxnSpPr>
            <a:cxnSpLocks/>
          </p:cNvCxnSpPr>
          <p:nvPr/>
        </p:nvCxnSpPr>
        <p:spPr>
          <a:xfrm flipV="1">
            <a:off x="4186308" y="1751264"/>
            <a:ext cx="110218" cy="336320"/>
          </a:xfrm>
          <a:prstGeom prst="line">
            <a:avLst/>
          </a:prstGeom>
        </p:spPr>
        <p:style>
          <a:lnRef idx="3">
            <a:schemeClr val="dk1"/>
          </a:lnRef>
          <a:fillRef idx="0">
            <a:schemeClr val="dk1"/>
          </a:fillRef>
          <a:effectRef idx="2">
            <a:schemeClr val="dk1"/>
          </a:effectRef>
          <a:fontRef idx="minor">
            <a:schemeClr val="tx1"/>
          </a:fontRef>
        </p:style>
      </p:cxnSp>
      <p:pic>
        <p:nvPicPr>
          <p:cNvPr id="11" name="Picture 10"/>
          <p:cNvPicPr>
            <a:picLocks noChangeAspect="1"/>
          </p:cNvPicPr>
          <p:nvPr/>
        </p:nvPicPr>
        <p:blipFill>
          <a:blip r:embed="rId8"/>
          <a:stretch>
            <a:fillRect/>
          </a:stretch>
        </p:blipFill>
        <p:spPr>
          <a:xfrm>
            <a:off x="55141" y="1955392"/>
            <a:ext cx="2286197" cy="1714648"/>
          </a:xfrm>
          <a:prstGeom prst="rect">
            <a:avLst/>
          </a:prstGeom>
        </p:spPr>
      </p:pic>
      <p:cxnSp>
        <p:nvCxnSpPr>
          <p:cNvPr id="14" name="Straight Connector 13"/>
          <p:cNvCxnSpPr>
            <a:cxnSpLocks/>
            <a:endCxn id="11" idx="3"/>
          </p:cNvCxnSpPr>
          <p:nvPr/>
        </p:nvCxnSpPr>
        <p:spPr>
          <a:xfrm flipH="1">
            <a:off x="2341338" y="2617963"/>
            <a:ext cx="652119" cy="194753"/>
          </a:xfrm>
          <a:prstGeom prst="line">
            <a:avLst/>
          </a:prstGeom>
        </p:spPr>
        <p:style>
          <a:lnRef idx="3">
            <a:schemeClr val="dk1"/>
          </a:lnRef>
          <a:fillRef idx="0">
            <a:schemeClr val="dk1"/>
          </a:fillRef>
          <a:effectRef idx="2">
            <a:schemeClr val="dk1"/>
          </a:effectRef>
          <a:fontRef idx="minor">
            <a:schemeClr val="tx1"/>
          </a:fontRef>
        </p:style>
      </p:cxnSp>
      <p:pic>
        <p:nvPicPr>
          <p:cNvPr id="15" name="Picture 14"/>
          <p:cNvPicPr>
            <a:picLocks noChangeAspect="1"/>
          </p:cNvPicPr>
          <p:nvPr/>
        </p:nvPicPr>
        <p:blipFill>
          <a:blip r:embed="rId9"/>
          <a:stretch>
            <a:fillRect/>
          </a:stretch>
        </p:blipFill>
        <p:spPr>
          <a:xfrm>
            <a:off x="55141" y="3774515"/>
            <a:ext cx="2286199" cy="1714649"/>
          </a:xfrm>
          <a:prstGeom prst="rect">
            <a:avLst/>
          </a:prstGeom>
        </p:spPr>
      </p:pic>
      <p:cxnSp>
        <p:nvCxnSpPr>
          <p:cNvPr id="16" name="Straight Connector 15"/>
          <p:cNvCxnSpPr>
            <a:cxnSpLocks/>
            <a:endCxn id="15" idx="2"/>
          </p:cNvCxnSpPr>
          <p:nvPr/>
        </p:nvCxnSpPr>
        <p:spPr>
          <a:xfrm flipH="1" flipV="1">
            <a:off x="1198241" y="5489164"/>
            <a:ext cx="358434" cy="48812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55644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0808" y="364699"/>
            <a:ext cx="5201352" cy="6493301"/>
          </a:xfrm>
          <a:prstGeom prst="rect">
            <a:avLst/>
          </a:prstGeom>
        </p:spPr>
      </p:pic>
      <p:sp>
        <p:nvSpPr>
          <p:cNvPr id="5" name="Speech Bubble: Oval 4"/>
          <p:cNvSpPr/>
          <p:nvPr/>
        </p:nvSpPr>
        <p:spPr>
          <a:xfrm>
            <a:off x="4803006" y="96253"/>
            <a:ext cx="4004110" cy="2820202"/>
          </a:xfrm>
          <a:prstGeom prst="wedgeEllipseCallout">
            <a:avLst>
              <a:gd name="adj1" fmla="val -40810"/>
              <a:gd name="adj2" fmla="val 55387"/>
            </a:avLst>
          </a:prstGeom>
          <a:noFill/>
          <a:ln>
            <a:solidFill>
              <a:schemeClr val="tx1">
                <a:lumMod val="65000"/>
                <a:lumOff val="3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nl-BE" sz="2800" dirty="0">
                <a:latin typeface="Bradley Hand ITC" panose="03070402050302030203" pitchFamily="66" charset="0"/>
              </a:rPr>
              <a:t>Dat is allemaal mooi, maar wat als iemand niet wil meewerken ?</a:t>
            </a:r>
          </a:p>
        </p:txBody>
      </p:sp>
    </p:spTree>
    <p:extLst>
      <p:ext uri="{BB962C8B-B14F-4D97-AF65-F5344CB8AC3E}">
        <p14:creationId xmlns:p14="http://schemas.microsoft.com/office/powerpoint/2010/main" val="32635632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3212" y="1417638"/>
            <a:ext cx="6864025" cy="514801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nl-BE" dirty="0"/>
              <a:t>Antwoord : ga op zoek</a:t>
            </a:r>
          </a:p>
        </p:txBody>
      </p:sp>
      <p:sp>
        <p:nvSpPr>
          <p:cNvPr id="5" name="Freeform: Shape 4"/>
          <p:cNvSpPr/>
          <p:nvPr/>
        </p:nvSpPr>
        <p:spPr>
          <a:xfrm>
            <a:off x="5508607" y="5377308"/>
            <a:ext cx="1777717" cy="842159"/>
          </a:xfrm>
          <a:custGeom>
            <a:avLst/>
            <a:gdLst>
              <a:gd name="connsiteX0" fmla="*/ 1806593 w 2275832"/>
              <a:gd name="connsiteY0" fmla="*/ 28876 h 1522339"/>
              <a:gd name="connsiteX1" fmla="*/ 353178 w 2275832"/>
              <a:gd name="connsiteY1" fmla="*/ 346510 h 1522339"/>
              <a:gd name="connsiteX2" fmla="*/ 6669 w 2275832"/>
              <a:gd name="connsiteY2" fmla="*/ 1289786 h 1522339"/>
              <a:gd name="connsiteX3" fmla="*/ 545684 w 2275832"/>
              <a:gd name="connsiteY3" fmla="*/ 1520792 h 1522339"/>
              <a:gd name="connsiteX4" fmla="*/ 2018349 w 2275832"/>
              <a:gd name="connsiteY4" fmla="*/ 1328287 h 1522339"/>
              <a:gd name="connsiteX5" fmla="*/ 2239730 w 2275832"/>
              <a:gd name="connsiteY5" fmla="*/ 356135 h 1522339"/>
              <a:gd name="connsiteX6" fmla="*/ 1604462 w 2275832"/>
              <a:gd name="connsiteY6" fmla="*/ 0 h 152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32" h="1522339">
                <a:moveTo>
                  <a:pt x="1806593" y="28876"/>
                </a:moveTo>
                <a:cubicBezTo>
                  <a:pt x="1229879" y="82617"/>
                  <a:pt x="653165" y="136358"/>
                  <a:pt x="353178" y="346510"/>
                </a:cubicBezTo>
                <a:cubicBezTo>
                  <a:pt x="53191" y="556662"/>
                  <a:pt x="-25415" y="1094072"/>
                  <a:pt x="6669" y="1289786"/>
                </a:cubicBezTo>
                <a:cubicBezTo>
                  <a:pt x="38753" y="1485500"/>
                  <a:pt x="210404" y="1514375"/>
                  <a:pt x="545684" y="1520792"/>
                </a:cubicBezTo>
                <a:cubicBezTo>
                  <a:pt x="880964" y="1527209"/>
                  <a:pt x="1736008" y="1522396"/>
                  <a:pt x="2018349" y="1328287"/>
                </a:cubicBezTo>
                <a:cubicBezTo>
                  <a:pt x="2300690" y="1134178"/>
                  <a:pt x="2308711" y="577516"/>
                  <a:pt x="2239730" y="356135"/>
                </a:cubicBezTo>
                <a:cubicBezTo>
                  <a:pt x="2170749" y="134754"/>
                  <a:pt x="1887605" y="67377"/>
                  <a:pt x="1604462" y="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nl-BE"/>
          </a:p>
        </p:txBody>
      </p:sp>
      <p:sp>
        <p:nvSpPr>
          <p:cNvPr id="6" name="Rectangle 5"/>
          <p:cNvSpPr/>
          <p:nvPr/>
        </p:nvSpPr>
        <p:spPr>
          <a:xfrm>
            <a:off x="7147704" y="5043465"/>
            <a:ext cx="505267"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a:t>
            </a:r>
          </a:p>
        </p:txBody>
      </p:sp>
      <p:sp>
        <p:nvSpPr>
          <p:cNvPr id="7" name="Freeform: Shape 6"/>
          <p:cNvSpPr/>
          <p:nvPr/>
        </p:nvSpPr>
        <p:spPr>
          <a:xfrm>
            <a:off x="5852159" y="3301207"/>
            <a:ext cx="1576195" cy="712528"/>
          </a:xfrm>
          <a:custGeom>
            <a:avLst/>
            <a:gdLst>
              <a:gd name="connsiteX0" fmla="*/ 812215 w 1736447"/>
              <a:gd name="connsiteY0" fmla="*/ 96511 h 1198516"/>
              <a:gd name="connsiteX1" fmla="*/ 51819 w 1736447"/>
              <a:gd name="connsiteY1" fmla="*/ 163888 h 1198516"/>
              <a:gd name="connsiteX2" fmla="*/ 90320 w 1736447"/>
              <a:gd name="connsiteY2" fmla="*/ 712528 h 1198516"/>
              <a:gd name="connsiteX3" fmla="*/ 273200 w 1736447"/>
              <a:gd name="connsiteY3" fmla="*/ 1164915 h 1198516"/>
              <a:gd name="connsiteX4" fmla="*/ 1293478 w 1736447"/>
              <a:gd name="connsiteY4" fmla="*/ 1107164 h 1198516"/>
              <a:gd name="connsiteX5" fmla="*/ 1659238 w 1736447"/>
              <a:gd name="connsiteY5" fmla="*/ 645151 h 1198516"/>
              <a:gd name="connsiteX6" fmla="*/ 1659238 w 1736447"/>
              <a:gd name="connsiteY6" fmla="*/ 58010 h 1198516"/>
              <a:gd name="connsiteX7" fmla="*/ 831465 w 1736447"/>
              <a:gd name="connsiteY7" fmla="*/ 29134 h 1198516"/>
              <a:gd name="connsiteX8" fmla="*/ 571583 w 1736447"/>
              <a:gd name="connsiteY8" fmla="*/ 125387 h 119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6447" h="1198516">
                <a:moveTo>
                  <a:pt x="812215" y="96511"/>
                </a:moveTo>
                <a:cubicBezTo>
                  <a:pt x="492175" y="78865"/>
                  <a:pt x="172135" y="61219"/>
                  <a:pt x="51819" y="163888"/>
                </a:cubicBezTo>
                <a:cubicBezTo>
                  <a:pt x="-68497" y="266557"/>
                  <a:pt x="53423" y="545690"/>
                  <a:pt x="90320" y="712528"/>
                </a:cubicBezTo>
                <a:cubicBezTo>
                  <a:pt x="127217" y="879366"/>
                  <a:pt x="72674" y="1099142"/>
                  <a:pt x="273200" y="1164915"/>
                </a:cubicBezTo>
                <a:cubicBezTo>
                  <a:pt x="473726" y="1230688"/>
                  <a:pt x="1062472" y="1193791"/>
                  <a:pt x="1293478" y="1107164"/>
                </a:cubicBezTo>
                <a:cubicBezTo>
                  <a:pt x="1524484" y="1020537"/>
                  <a:pt x="1598278" y="820010"/>
                  <a:pt x="1659238" y="645151"/>
                </a:cubicBezTo>
                <a:cubicBezTo>
                  <a:pt x="1720198" y="470292"/>
                  <a:pt x="1797200" y="160679"/>
                  <a:pt x="1659238" y="58010"/>
                </a:cubicBezTo>
                <a:cubicBezTo>
                  <a:pt x="1521276" y="-44659"/>
                  <a:pt x="1012741" y="17905"/>
                  <a:pt x="831465" y="29134"/>
                </a:cubicBezTo>
                <a:cubicBezTo>
                  <a:pt x="650189" y="40363"/>
                  <a:pt x="610886" y="82875"/>
                  <a:pt x="571583" y="125387"/>
                </a:cubicBezTo>
              </a:path>
            </a:pathLst>
          </a:custGeom>
        </p:spPr>
        <p:style>
          <a:lnRef idx="3">
            <a:schemeClr val="accent2"/>
          </a:lnRef>
          <a:fillRef idx="0">
            <a:schemeClr val="accent2"/>
          </a:fillRef>
          <a:effectRef idx="2">
            <a:schemeClr val="accent2"/>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sp>
        <p:nvSpPr>
          <p:cNvPr id="8" name="Rectangle 7"/>
          <p:cNvSpPr/>
          <p:nvPr/>
        </p:nvSpPr>
        <p:spPr>
          <a:xfrm>
            <a:off x="7341970" y="2938389"/>
            <a:ext cx="505267"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a:t>
            </a:r>
          </a:p>
        </p:txBody>
      </p:sp>
      <p:sp>
        <p:nvSpPr>
          <p:cNvPr id="9" name="Freeform: Shape 8"/>
          <p:cNvSpPr/>
          <p:nvPr/>
        </p:nvSpPr>
        <p:spPr>
          <a:xfrm>
            <a:off x="2331922" y="1894907"/>
            <a:ext cx="3458067" cy="893283"/>
          </a:xfrm>
          <a:custGeom>
            <a:avLst/>
            <a:gdLst>
              <a:gd name="connsiteX0" fmla="*/ 812215 w 1736447"/>
              <a:gd name="connsiteY0" fmla="*/ 96511 h 1198516"/>
              <a:gd name="connsiteX1" fmla="*/ 51819 w 1736447"/>
              <a:gd name="connsiteY1" fmla="*/ 163888 h 1198516"/>
              <a:gd name="connsiteX2" fmla="*/ 90320 w 1736447"/>
              <a:gd name="connsiteY2" fmla="*/ 712528 h 1198516"/>
              <a:gd name="connsiteX3" fmla="*/ 273200 w 1736447"/>
              <a:gd name="connsiteY3" fmla="*/ 1164915 h 1198516"/>
              <a:gd name="connsiteX4" fmla="*/ 1293478 w 1736447"/>
              <a:gd name="connsiteY4" fmla="*/ 1107164 h 1198516"/>
              <a:gd name="connsiteX5" fmla="*/ 1659238 w 1736447"/>
              <a:gd name="connsiteY5" fmla="*/ 645151 h 1198516"/>
              <a:gd name="connsiteX6" fmla="*/ 1659238 w 1736447"/>
              <a:gd name="connsiteY6" fmla="*/ 58010 h 1198516"/>
              <a:gd name="connsiteX7" fmla="*/ 831465 w 1736447"/>
              <a:gd name="connsiteY7" fmla="*/ 29134 h 1198516"/>
              <a:gd name="connsiteX8" fmla="*/ 571583 w 1736447"/>
              <a:gd name="connsiteY8" fmla="*/ 125387 h 119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6447" h="1198516">
                <a:moveTo>
                  <a:pt x="812215" y="96511"/>
                </a:moveTo>
                <a:cubicBezTo>
                  <a:pt x="492175" y="78865"/>
                  <a:pt x="172135" y="61219"/>
                  <a:pt x="51819" y="163888"/>
                </a:cubicBezTo>
                <a:cubicBezTo>
                  <a:pt x="-68497" y="266557"/>
                  <a:pt x="53423" y="545690"/>
                  <a:pt x="90320" y="712528"/>
                </a:cubicBezTo>
                <a:cubicBezTo>
                  <a:pt x="127217" y="879366"/>
                  <a:pt x="72674" y="1099142"/>
                  <a:pt x="273200" y="1164915"/>
                </a:cubicBezTo>
                <a:cubicBezTo>
                  <a:pt x="473726" y="1230688"/>
                  <a:pt x="1062472" y="1193791"/>
                  <a:pt x="1293478" y="1107164"/>
                </a:cubicBezTo>
                <a:cubicBezTo>
                  <a:pt x="1524484" y="1020537"/>
                  <a:pt x="1598278" y="820010"/>
                  <a:pt x="1659238" y="645151"/>
                </a:cubicBezTo>
                <a:cubicBezTo>
                  <a:pt x="1720198" y="470292"/>
                  <a:pt x="1797200" y="160679"/>
                  <a:pt x="1659238" y="58010"/>
                </a:cubicBezTo>
                <a:cubicBezTo>
                  <a:pt x="1521276" y="-44659"/>
                  <a:pt x="1012741" y="17905"/>
                  <a:pt x="831465" y="29134"/>
                </a:cubicBezTo>
                <a:cubicBezTo>
                  <a:pt x="650189" y="40363"/>
                  <a:pt x="610886" y="82875"/>
                  <a:pt x="571583" y="125387"/>
                </a:cubicBezTo>
              </a:path>
            </a:pathLst>
          </a:custGeom>
        </p:spPr>
        <p:style>
          <a:lnRef idx="3">
            <a:schemeClr val="accent2"/>
          </a:lnRef>
          <a:fillRef idx="0">
            <a:schemeClr val="accent2"/>
          </a:fillRef>
          <a:effectRef idx="2">
            <a:schemeClr val="accent2"/>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sp>
        <p:nvSpPr>
          <p:cNvPr id="10" name="Rectangle 9"/>
          <p:cNvSpPr/>
          <p:nvPr/>
        </p:nvSpPr>
        <p:spPr>
          <a:xfrm>
            <a:off x="5643886" y="1637759"/>
            <a:ext cx="505267"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a:t>
            </a:r>
          </a:p>
        </p:txBody>
      </p:sp>
      <p:sp>
        <p:nvSpPr>
          <p:cNvPr id="11" name="Freeform: Shape 10"/>
          <p:cNvSpPr/>
          <p:nvPr/>
        </p:nvSpPr>
        <p:spPr>
          <a:xfrm>
            <a:off x="958839" y="3409189"/>
            <a:ext cx="1736447" cy="698261"/>
          </a:xfrm>
          <a:custGeom>
            <a:avLst/>
            <a:gdLst>
              <a:gd name="connsiteX0" fmla="*/ 812215 w 1736447"/>
              <a:gd name="connsiteY0" fmla="*/ 96511 h 1198516"/>
              <a:gd name="connsiteX1" fmla="*/ 51819 w 1736447"/>
              <a:gd name="connsiteY1" fmla="*/ 163888 h 1198516"/>
              <a:gd name="connsiteX2" fmla="*/ 90320 w 1736447"/>
              <a:gd name="connsiteY2" fmla="*/ 712528 h 1198516"/>
              <a:gd name="connsiteX3" fmla="*/ 273200 w 1736447"/>
              <a:gd name="connsiteY3" fmla="*/ 1164915 h 1198516"/>
              <a:gd name="connsiteX4" fmla="*/ 1293478 w 1736447"/>
              <a:gd name="connsiteY4" fmla="*/ 1107164 h 1198516"/>
              <a:gd name="connsiteX5" fmla="*/ 1659238 w 1736447"/>
              <a:gd name="connsiteY5" fmla="*/ 645151 h 1198516"/>
              <a:gd name="connsiteX6" fmla="*/ 1659238 w 1736447"/>
              <a:gd name="connsiteY6" fmla="*/ 58010 h 1198516"/>
              <a:gd name="connsiteX7" fmla="*/ 831465 w 1736447"/>
              <a:gd name="connsiteY7" fmla="*/ 29134 h 1198516"/>
              <a:gd name="connsiteX8" fmla="*/ 571583 w 1736447"/>
              <a:gd name="connsiteY8" fmla="*/ 125387 h 119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6447" h="1198516">
                <a:moveTo>
                  <a:pt x="812215" y="96511"/>
                </a:moveTo>
                <a:cubicBezTo>
                  <a:pt x="492175" y="78865"/>
                  <a:pt x="172135" y="61219"/>
                  <a:pt x="51819" y="163888"/>
                </a:cubicBezTo>
                <a:cubicBezTo>
                  <a:pt x="-68497" y="266557"/>
                  <a:pt x="53423" y="545690"/>
                  <a:pt x="90320" y="712528"/>
                </a:cubicBezTo>
                <a:cubicBezTo>
                  <a:pt x="127217" y="879366"/>
                  <a:pt x="72674" y="1099142"/>
                  <a:pt x="273200" y="1164915"/>
                </a:cubicBezTo>
                <a:cubicBezTo>
                  <a:pt x="473726" y="1230688"/>
                  <a:pt x="1062472" y="1193791"/>
                  <a:pt x="1293478" y="1107164"/>
                </a:cubicBezTo>
                <a:cubicBezTo>
                  <a:pt x="1524484" y="1020537"/>
                  <a:pt x="1598278" y="820010"/>
                  <a:pt x="1659238" y="645151"/>
                </a:cubicBezTo>
                <a:cubicBezTo>
                  <a:pt x="1720198" y="470292"/>
                  <a:pt x="1797200" y="160679"/>
                  <a:pt x="1659238" y="58010"/>
                </a:cubicBezTo>
                <a:cubicBezTo>
                  <a:pt x="1521276" y="-44659"/>
                  <a:pt x="1012741" y="17905"/>
                  <a:pt x="831465" y="29134"/>
                </a:cubicBezTo>
                <a:cubicBezTo>
                  <a:pt x="650189" y="40363"/>
                  <a:pt x="610886" y="82875"/>
                  <a:pt x="571583" y="125387"/>
                </a:cubicBezTo>
              </a:path>
            </a:pathLst>
          </a:custGeom>
        </p:spPr>
        <p:style>
          <a:lnRef idx="3">
            <a:schemeClr val="accent2"/>
          </a:lnRef>
          <a:fillRef idx="0">
            <a:schemeClr val="accent2"/>
          </a:fillRef>
          <a:effectRef idx="2">
            <a:schemeClr val="accent2"/>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sp>
        <p:nvSpPr>
          <p:cNvPr id="12" name="Rectangle 11"/>
          <p:cNvSpPr/>
          <p:nvPr/>
        </p:nvSpPr>
        <p:spPr>
          <a:xfrm>
            <a:off x="2464087" y="2879069"/>
            <a:ext cx="505267"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a:t>
            </a:r>
          </a:p>
        </p:txBody>
      </p:sp>
      <p:sp>
        <p:nvSpPr>
          <p:cNvPr id="13" name="Freeform: Shape 12"/>
          <p:cNvSpPr/>
          <p:nvPr/>
        </p:nvSpPr>
        <p:spPr>
          <a:xfrm>
            <a:off x="975625" y="4762935"/>
            <a:ext cx="1356297" cy="330639"/>
          </a:xfrm>
          <a:custGeom>
            <a:avLst/>
            <a:gdLst>
              <a:gd name="connsiteX0" fmla="*/ 445743 w 1792787"/>
              <a:gd name="connsiteY0" fmla="*/ 37459 h 471202"/>
              <a:gd name="connsiteX1" fmla="*/ 2981 w 1792787"/>
              <a:gd name="connsiteY1" fmla="*/ 181838 h 471202"/>
              <a:gd name="connsiteX2" fmla="*/ 272488 w 1792787"/>
              <a:gd name="connsiteY2" fmla="*/ 441720 h 471202"/>
              <a:gd name="connsiteX3" fmla="*/ 667124 w 1792787"/>
              <a:gd name="connsiteY3" fmla="*/ 460971 h 471202"/>
              <a:gd name="connsiteX4" fmla="*/ 1677776 w 1792787"/>
              <a:gd name="connsiteY4" fmla="*/ 403219 h 471202"/>
              <a:gd name="connsiteX5" fmla="*/ 1610399 w 1792787"/>
              <a:gd name="connsiteY5" fmla="*/ 27834 h 471202"/>
              <a:gd name="connsiteX6" fmla="*/ 253237 w 1792787"/>
              <a:gd name="connsiteY6" fmla="*/ 56710 h 4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2787" h="471202">
                <a:moveTo>
                  <a:pt x="445743" y="37459"/>
                </a:moveTo>
                <a:cubicBezTo>
                  <a:pt x="238800" y="75960"/>
                  <a:pt x="31857" y="114461"/>
                  <a:pt x="2981" y="181838"/>
                </a:cubicBezTo>
                <a:cubicBezTo>
                  <a:pt x="-25895" y="249215"/>
                  <a:pt x="161797" y="395198"/>
                  <a:pt x="272488" y="441720"/>
                </a:cubicBezTo>
                <a:cubicBezTo>
                  <a:pt x="383178" y="488242"/>
                  <a:pt x="432909" y="467388"/>
                  <a:pt x="667124" y="460971"/>
                </a:cubicBezTo>
                <a:cubicBezTo>
                  <a:pt x="901339" y="454554"/>
                  <a:pt x="1520564" y="475409"/>
                  <a:pt x="1677776" y="403219"/>
                </a:cubicBezTo>
                <a:cubicBezTo>
                  <a:pt x="1834989" y="331030"/>
                  <a:pt x="1847822" y="85585"/>
                  <a:pt x="1610399" y="27834"/>
                </a:cubicBezTo>
                <a:cubicBezTo>
                  <a:pt x="1372976" y="-29917"/>
                  <a:pt x="813106" y="13396"/>
                  <a:pt x="253237" y="56710"/>
                </a:cubicBezTo>
              </a:path>
            </a:pathLst>
          </a:custGeom>
        </p:spPr>
        <p:style>
          <a:lnRef idx="3">
            <a:schemeClr val="accent2"/>
          </a:lnRef>
          <a:fillRef idx="0">
            <a:schemeClr val="accent2"/>
          </a:fillRef>
          <a:effectRef idx="2">
            <a:schemeClr val="accent2"/>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sp>
        <p:nvSpPr>
          <p:cNvPr id="14" name="Rectangle 13"/>
          <p:cNvSpPr/>
          <p:nvPr/>
        </p:nvSpPr>
        <p:spPr>
          <a:xfrm>
            <a:off x="2287518" y="4453978"/>
            <a:ext cx="505267"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a:t>
            </a:r>
          </a:p>
        </p:txBody>
      </p:sp>
    </p:spTree>
    <p:extLst>
      <p:ext uri="{BB962C8B-B14F-4D97-AF65-F5344CB8AC3E}">
        <p14:creationId xmlns:p14="http://schemas.microsoft.com/office/powerpoint/2010/main" val="2042584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pic>
        <p:nvPicPr>
          <p:cNvPr id="4" name="Picture 3"/>
          <p:cNvPicPr>
            <a:picLocks noChangeAspect="1"/>
          </p:cNvPicPr>
          <p:nvPr/>
        </p:nvPicPr>
        <p:blipFill>
          <a:blip r:embed="rId2"/>
          <a:stretch>
            <a:fillRect/>
          </a:stretch>
        </p:blipFill>
        <p:spPr>
          <a:xfrm>
            <a:off x="0" y="1243263"/>
            <a:ext cx="9144000" cy="5614737"/>
          </a:xfrm>
          <a:prstGeom prst="rect">
            <a:avLst/>
          </a:prstGeom>
        </p:spPr>
      </p:pic>
      <p:sp>
        <p:nvSpPr>
          <p:cNvPr id="5" name="Speech Bubble: Oval 4"/>
          <p:cNvSpPr/>
          <p:nvPr/>
        </p:nvSpPr>
        <p:spPr>
          <a:xfrm>
            <a:off x="3262964" y="0"/>
            <a:ext cx="4803007" cy="2820202"/>
          </a:xfrm>
          <a:prstGeom prst="wedgeEllipseCallout">
            <a:avLst>
              <a:gd name="adj1" fmla="val 2476"/>
              <a:gd name="adj2" fmla="val 81667"/>
            </a:avLst>
          </a:prstGeom>
          <a:solidFill>
            <a:schemeClr val="bg1"/>
          </a:solidFill>
          <a:ln>
            <a:solidFill>
              <a:schemeClr val="tx1">
                <a:lumMod val="65000"/>
                <a:lumOff val="3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nl-BE" sz="2800" dirty="0">
                <a:latin typeface="Bradley Hand ITC" panose="03070402050302030203" pitchFamily="66" charset="0"/>
              </a:rPr>
              <a:t>En indien die persoon, ondanks alles, het toch niet goed doet, wie moet die dan aanspreken ?</a:t>
            </a:r>
          </a:p>
        </p:txBody>
      </p:sp>
    </p:spTree>
    <p:extLst>
      <p:ext uri="{BB962C8B-B14F-4D97-AF65-F5344CB8AC3E}">
        <p14:creationId xmlns:p14="http://schemas.microsoft.com/office/powerpoint/2010/main" val="569732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Antwoord : iedereen</a:t>
            </a:r>
          </a:p>
        </p:txBody>
      </p:sp>
      <p:sp>
        <p:nvSpPr>
          <p:cNvPr id="3" name="Content Placeholder 2"/>
          <p:cNvSpPr>
            <a:spLocks noGrp="1"/>
          </p:cNvSpPr>
          <p:nvPr>
            <p:ph idx="1"/>
          </p:nvPr>
        </p:nvSpPr>
        <p:spPr/>
        <p:txBody>
          <a:bodyPr anchor="ctr">
            <a:normAutofit/>
          </a:bodyPr>
          <a:lstStyle/>
          <a:p>
            <a:pPr marL="0" indent="0" algn="ctr">
              <a:buNone/>
            </a:pPr>
            <a:r>
              <a:rPr lang="nl-BE" sz="4000" dirty="0">
                <a:latin typeface="Bradley Hand ITC" panose="03070402050302030203" pitchFamily="66" charset="0"/>
              </a:rPr>
              <a:t>Iedereen is van ons CLB</a:t>
            </a:r>
          </a:p>
          <a:p>
            <a:pPr marL="0" indent="0" algn="ctr">
              <a:buNone/>
            </a:pPr>
            <a:r>
              <a:rPr lang="nl-BE" sz="4000" dirty="0">
                <a:latin typeface="Bradley Hand ITC" panose="03070402050302030203" pitchFamily="66" charset="0"/>
              </a:rPr>
              <a:t>en ons CLB is </a:t>
            </a:r>
            <a:r>
              <a:rPr lang="nl-BE" sz="4000" dirty="0">
                <a:solidFill>
                  <a:schemeClr val="accent6"/>
                </a:solidFill>
                <a:latin typeface="Bradley Hand ITC" panose="03070402050302030203" pitchFamily="66" charset="0"/>
              </a:rPr>
              <a:t>(de verantwoordelijkheid) </a:t>
            </a:r>
            <a:r>
              <a:rPr lang="nl-BE" sz="4000" dirty="0">
                <a:latin typeface="Bradley Hand ITC" panose="03070402050302030203" pitchFamily="66" charset="0"/>
              </a:rPr>
              <a:t>van iedereen.</a:t>
            </a:r>
          </a:p>
          <a:p>
            <a:pPr marL="0" indent="0" algn="ctr">
              <a:buNone/>
            </a:pPr>
            <a:r>
              <a:rPr lang="nl-BE" sz="3200" dirty="0">
                <a:latin typeface="Bradley Hand ITC" panose="03070402050302030203" pitchFamily="66" charset="0"/>
              </a:rPr>
              <a:t>(vrij naar The Scene)</a:t>
            </a:r>
          </a:p>
        </p:txBody>
      </p:sp>
    </p:spTree>
    <p:extLst>
      <p:ext uri="{BB962C8B-B14F-4D97-AF65-F5344CB8AC3E}">
        <p14:creationId xmlns:p14="http://schemas.microsoft.com/office/powerpoint/2010/main" val="5895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Tot slot – maak tijd voor teamwerking !!</a:t>
            </a:r>
          </a:p>
        </p:txBody>
      </p:sp>
      <p:sp>
        <p:nvSpPr>
          <p:cNvPr id="3" name="Content Placeholder 2"/>
          <p:cNvSpPr>
            <a:spLocks noGrp="1"/>
          </p:cNvSpPr>
          <p:nvPr>
            <p:ph idx="1"/>
          </p:nvPr>
        </p:nvSpPr>
        <p:spPr/>
        <p:txBody>
          <a:bodyPr/>
          <a:lstStyle/>
          <a:p>
            <a:endParaRPr lang="nl-BE" dirty="0"/>
          </a:p>
        </p:txBody>
      </p:sp>
      <p:pic>
        <p:nvPicPr>
          <p:cNvPr id="4" name="Picture 3"/>
          <p:cNvPicPr>
            <a:picLocks noChangeAspect="1"/>
          </p:cNvPicPr>
          <p:nvPr/>
        </p:nvPicPr>
        <p:blipFill>
          <a:blip r:embed="rId3"/>
          <a:stretch>
            <a:fillRect/>
          </a:stretch>
        </p:blipFill>
        <p:spPr>
          <a:xfrm>
            <a:off x="0" y="1600201"/>
            <a:ext cx="9144000" cy="5166360"/>
          </a:xfrm>
          <a:prstGeom prst="rect">
            <a:avLst/>
          </a:prstGeom>
        </p:spPr>
      </p:pic>
    </p:spTree>
    <p:extLst>
      <p:ext uri="{BB962C8B-B14F-4D97-AF65-F5344CB8AC3E}">
        <p14:creationId xmlns:p14="http://schemas.microsoft.com/office/powerpoint/2010/main" val="12871653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sp>
        <p:nvSpPr>
          <p:cNvPr id="4" name="Slide Number Placeholder 3"/>
          <p:cNvSpPr>
            <a:spLocks noGrp="1"/>
          </p:cNvSpPr>
          <p:nvPr>
            <p:ph type="sldNum" sz="quarter" idx="4"/>
          </p:nvPr>
        </p:nvSpPr>
        <p:spPr/>
        <p:txBody>
          <a:bodyPr/>
          <a:lstStyle/>
          <a:p>
            <a:fld id="{9331019C-3939-5F43-B75D-CFD4E736BA37}" type="slidenum">
              <a:rPr lang="nl-NL" smtClean="0"/>
              <a:pPr/>
              <a:t>58</a:t>
            </a:fld>
            <a:endParaRPr lang="nl-NL"/>
          </a:p>
        </p:txBody>
      </p:sp>
      <p:pic>
        <p:nvPicPr>
          <p:cNvPr id="5" name="Picture 4"/>
          <p:cNvPicPr>
            <a:picLocks noChangeAspect="1"/>
          </p:cNvPicPr>
          <p:nvPr/>
        </p:nvPicPr>
        <p:blipFill>
          <a:blip r:embed="rId2"/>
          <a:stretch>
            <a:fillRect/>
          </a:stretch>
        </p:blipFill>
        <p:spPr>
          <a:xfrm>
            <a:off x="24254" y="0"/>
            <a:ext cx="9095491" cy="6858000"/>
          </a:xfrm>
          <a:prstGeom prst="rect">
            <a:avLst/>
          </a:prstGeom>
        </p:spPr>
      </p:pic>
    </p:spTree>
    <p:extLst>
      <p:ext uri="{BB962C8B-B14F-4D97-AF65-F5344CB8AC3E}">
        <p14:creationId xmlns:p14="http://schemas.microsoft.com/office/powerpoint/2010/main" val="306282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1541"/>
            <a:ext cx="7772400" cy="5119002"/>
          </a:xfrm>
        </p:spPr>
        <p:txBody>
          <a:bodyPr>
            <a:normAutofit fontScale="90000"/>
          </a:bodyPr>
          <a:lstStyle/>
          <a:p>
            <a:r>
              <a:rPr lang="nl-BE" dirty="0"/>
              <a:t>Een zelfsturend team ...</a:t>
            </a:r>
            <a:br>
              <a:rPr lang="nl-BE" dirty="0"/>
            </a:br>
            <a:br>
              <a:rPr lang="nl-BE" dirty="0"/>
            </a:br>
            <a:r>
              <a:rPr lang="nl-BE" dirty="0"/>
              <a:t>deelt betekenisvol werk en streeft daarin resultaten na</a:t>
            </a:r>
          </a:p>
        </p:txBody>
      </p:sp>
    </p:spTree>
    <p:extLst>
      <p:ext uri="{BB962C8B-B14F-4D97-AF65-F5344CB8AC3E}">
        <p14:creationId xmlns:p14="http://schemas.microsoft.com/office/powerpoint/2010/main" val="3371165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8097" y="-1678695"/>
            <a:ext cx="9755505" cy="9755505"/>
          </a:xfrm>
          <a:prstGeom prst="rect">
            <a:avLst/>
          </a:prstGeom>
        </p:spPr>
      </p:pic>
      <p:sp>
        <p:nvSpPr>
          <p:cNvPr id="3" name="Title 2"/>
          <p:cNvSpPr>
            <a:spLocks noGrp="1"/>
          </p:cNvSpPr>
          <p:nvPr>
            <p:ph type="title"/>
          </p:nvPr>
        </p:nvSpPr>
        <p:spPr/>
        <p:txBody>
          <a:bodyPr/>
          <a:lstStyle/>
          <a:p>
            <a:endParaRPr lang="nl-BE" dirty="0"/>
          </a:p>
        </p:txBody>
      </p:sp>
      <p:sp>
        <p:nvSpPr>
          <p:cNvPr id="2" name="Arrow: Right 1"/>
          <p:cNvSpPr/>
          <p:nvPr/>
        </p:nvSpPr>
        <p:spPr>
          <a:xfrm>
            <a:off x="0" y="2627698"/>
            <a:ext cx="1453415" cy="12031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a:t>gebruiker</a:t>
            </a:r>
          </a:p>
        </p:txBody>
      </p:sp>
      <p:sp>
        <p:nvSpPr>
          <p:cNvPr id="5" name="Arrow: Right 4"/>
          <p:cNvSpPr/>
          <p:nvPr/>
        </p:nvSpPr>
        <p:spPr>
          <a:xfrm>
            <a:off x="7960092" y="2649074"/>
            <a:ext cx="1447808" cy="12031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a:t>gebruiker</a:t>
            </a:r>
          </a:p>
        </p:txBody>
      </p:sp>
      <p:cxnSp>
        <p:nvCxnSpPr>
          <p:cNvPr id="7" name="Straight Connector 6"/>
          <p:cNvCxnSpPr/>
          <p:nvPr/>
        </p:nvCxnSpPr>
        <p:spPr>
          <a:xfrm>
            <a:off x="1530417" y="2127183"/>
            <a:ext cx="0" cy="2454442"/>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954956" y="2127183"/>
            <a:ext cx="0" cy="2454442"/>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312118" y="2127183"/>
            <a:ext cx="0" cy="24544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717407" y="2127183"/>
            <a:ext cx="0" cy="24544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084194" y="2127183"/>
            <a:ext cx="0" cy="2454442"/>
          </a:xfrm>
          <a:prstGeom prst="line">
            <a:avLst/>
          </a:prstGeom>
        </p:spPr>
        <p:style>
          <a:lnRef idx="2">
            <a:schemeClr val="accent1"/>
          </a:lnRef>
          <a:fillRef idx="0">
            <a:schemeClr val="accent1"/>
          </a:fillRef>
          <a:effectRef idx="1">
            <a:schemeClr val="accent1"/>
          </a:effectRef>
          <a:fontRef idx="minor">
            <a:schemeClr val="tx1"/>
          </a:fontRef>
        </p:style>
      </p:cxnSp>
      <p:sp>
        <p:nvSpPr>
          <p:cNvPr id="12" name="Arrow: Curved Down 11"/>
          <p:cNvSpPr/>
          <p:nvPr/>
        </p:nvSpPr>
        <p:spPr>
          <a:xfrm>
            <a:off x="1270535" y="1645920"/>
            <a:ext cx="625642" cy="413886"/>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3" name="Arrow: Curved Down 12"/>
          <p:cNvSpPr/>
          <p:nvPr/>
        </p:nvSpPr>
        <p:spPr>
          <a:xfrm>
            <a:off x="2660074" y="1645920"/>
            <a:ext cx="625642" cy="413886"/>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4" name="Arrow: Curved Down 13"/>
          <p:cNvSpPr/>
          <p:nvPr/>
        </p:nvSpPr>
        <p:spPr>
          <a:xfrm>
            <a:off x="4049613" y="1645920"/>
            <a:ext cx="625642" cy="413886"/>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5" name="Arrow: Curved Down 14"/>
          <p:cNvSpPr/>
          <p:nvPr/>
        </p:nvSpPr>
        <p:spPr>
          <a:xfrm>
            <a:off x="5473971" y="1645920"/>
            <a:ext cx="625642" cy="413886"/>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6" name="Arrow: Curved Down 15"/>
          <p:cNvSpPr/>
          <p:nvPr/>
        </p:nvSpPr>
        <p:spPr>
          <a:xfrm>
            <a:off x="6863510" y="1698859"/>
            <a:ext cx="625642" cy="413886"/>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1747910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7979401" cy="1143000"/>
          </a:xfrm>
        </p:spPr>
        <p:txBody>
          <a:bodyPr>
            <a:normAutofit fontScale="90000"/>
          </a:bodyPr>
          <a:lstStyle/>
          <a:p>
            <a:r>
              <a:rPr lang="nl-BE" dirty="0"/>
              <a:t>Welke orders zijn verstrengeld ?</a:t>
            </a:r>
          </a:p>
        </p:txBody>
      </p:sp>
      <p:pic>
        <p:nvPicPr>
          <p:cNvPr id="17" name="Picture 16"/>
          <p:cNvPicPr>
            <a:picLocks noChangeAspect="1"/>
          </p:cNvPicPr>
          <p:nvPr/>
        </p:nvPicPr>
        <p:blipFill rotWithShape="1">
          <a:blip r:embed="rId3"/>
          <a:srcRect t="41752" b="40275"/>
          <a:stretch/>
        </p:blipFill>
        <p:spPr>
          <a:xfrm>
            <a:off x="-14640" y="1516391"/>
            <a:ext cx="9144000" cy="682642"/>
          </a:xfrm>
          <a:prstGeom prst="rect">
            <a:avLst/>
          </a:prstGeom>
        </p:spPr>
      </p:pic>
      <p:pic>
        <p:nvPicPr>
          <p:cNvPr id="18" name="Picture 17"/>
          <p:cNvPicPr>
            <a:picLocks noChangeAspect="1"/>
          </p:cNvPicPr>
          <p:nvPr/>
        </p:nvPicPr>
        <p:blipFill rotWithShape="1">
          <a:blip r:embed="rId3"/>
          <a:srcRect t="41752" b="40275"/>
          <a:stretch/>
        </p:blipFill>
        <p:spPr>
          <a:xfrm>
            <a:off x="-7320" y="2199033"/>
            <a:ext cx="9144000" cy="682642"/>
          </a:xfrm>
          <a:prstGeom prst="rect">
            <a:avLst/>
          </a:prstGeom>
        </p:spPr>
      </p:pic>
      <p:pic>
        <p:nvPicPr>
          <p:cNvPr id="19" name="Picture 18"/>
          <p:cNvPicPr>
            <a:picLocks noChangeAspect="1"/>
          </p:cNvPicPr>
          <p:nvPr/>
        </p:nvPicPr>
        <p:blipFill rotWithShape="1">
          <a:blip r:embed="rId3"/>
          <a:srcRect t="41752" b="40275"/>
          <a:stretch/>
        </p:blipFill>
        <p:spPr>
          <a:xfrm>
            <a:off x="-7320" y="2865409"/>
            <a:ext cx="9144000" cy="682642"/>
          </a:xfrm>
          <a:prstGeom prst="rect">
            <a:avLst/>
          </a:prstGeom>
        </p:spPr>
      </p:pic>
      <p:pic>
        <p:nvPicPr>
          <p:cNvPr id="20" name="Picture 19"/>
          <p:cNvPicPr>
            <a:picLocks noChangeAspect="1"/>
          </p:cNvPicPr>
          <p:nvPr/>
        </p:nvPicPr>
        <p:blipFill rotWithShape="1">
          <a:blip r:embed="rId3"/>
          <a:srcRect t="41752" b="40275"/>
          <a:stretch/>
        </p:blipFill>
        <p:spPr>
          <a:xfrm>
            <a:off x="-7320" y="3783607"/>
            <a:ext cx="9144000" cy="682642"/>
          </a:xfrm>
          <a:prstGeom prst="rect">
            <a:avLst/>
          </a:prstGeom>
        </p:spPr>
      </p:pic>
      <p:pic>
        <p:nvPicPr>
          <p:cNvPr id="21" name="Picture 20"/>
          <p:cNvPicPr>
            <a:picLocks noChangeAspect="1"/>
          </p:cNvPicPr>
          <p:nvPr/>
        </p:nvPicPr>
        <p:blipFill rotWithShape="1">
          <a:blip r:embed="rId3"/>
          <a:srcRect t="41752" b="40275"/>
          <a:stretch/>
        </p:blipFill>
        <p:spPr>
          <a:xfrm>
            <a:off x="0" y="4610822"/>
            <a:ext cx="9144000" cy="682642"/>
          </a:xfrm>
          <a:prstGeom prst="rect">
            <a:avLst/>
          </a:prstGeom>
        </p:spPr>
      </p:pic>
      <p:pic>
        <p:nvPicPr>
          <p:cNvPr id="22" name="Picture 21"/>
          <p:cNvPicPr>
            <a:picLocks noChangeAspect="1"/>
          </p:cNvPicPr>
          <p:nvPr/>
        </p:nvPicPr>
        <p:blipFill rotWithShape="1">
          <a:blip r:embed="rId3"/>
          <a:srcRect t="41752" b="40275"/>
          <a:stretch/>
        </p:blipFill>
        <p:spPr>
          <a:xfrm>
            <a:off x="-14640" y="5303937"/>
            <a:ext cx="9144000" cy="682642"/>
          </a:xfrm>
          <a:prstGeom prst="rect">
            <a:avLst/>
          </a:prstGeom>
        </p:spPr>
      </p:pic>
      <p:pic>
        <p:nvPicPr>
          <p:cNvPr id="23" name="Picture 22"/>
          <p:cNvPicPr>
            <a:picLocks noChangeAspect="1"/>
          </p:cNvPicPr>
          <p:nvPr/>
        </p:nvPicPr>
        <p:blipFill rotWithShape="1">
          <a:blip r:embed="rId3"/>
          <a:srcRect t="41752" b="40275"/>
          <a:stretch/>
        </p:blipFill>
        <p:spPr>
          <a:xfrm>
            <a:off x="-21960" y="5997052"/>
            <a:ext cx="9144000" cy="682642"/>
          </a:xfrm>
          <a:prstGeom prst="rect">
            <a:avLst/>
          </a:prstGeom>
        </p:spPr>
      </p:pic>
      <p:sp>
        <p:nvSpPr>
          <p:cNvPr id="2" name="Rectangle 1"/>
          <p:cNvSpPr/>
          <p:nvPr/>
        </p:nvSpPr>
        <p:spPr>
          <a:xfrm>
            <a:off x="1040509" y="1653194"/>
            <a:ext cx="6548068" cy="40011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1 – </a:t>
            </a:r>
            <a:r>
              <a:rPr kumimoji="0" lang="en-US"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mn-cs"/>
              </a:rPr>
              <a:t>onthalen</a:t>
            </a: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mn-cs"/>
              </a:rPr>
              <a:t>en</a:t>
            </a: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mn-cs"/>
              </a:rPr>
              <a:t>toeleiden</a:t>
            </a:r>
            <a:endPar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1" name="Rectangle 10"/>
          <p:cNvSpPr/>
          <p:nvPr/>
        </p:nvSpPr>
        <p:spPr>
          <a:xfrm>
            <a:off x="0" y="2322220"/>
            <a:ext cx="9111060" cy="40011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2 – </a:t>
            </a:r>
            <a:r>
              <a:rPr kumimoji="0" lang="en-US"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mn-cs"/>
              </a:rPr>
              <a:t>informeren</a:t>
            </a: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mn-cs"/>
              </a:rPr>
              <a:t>en</a:t>
            </a: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mn-cs"/>
              </a:rPr>
              <a:t>adviseren</a:t>
            </a:r>
            <a:endPar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2" name="Rectangle 11"/>
          <p:cNvSpPr/>
          <p:nvPr/>
        </p:nvSpPr>
        <p:spPr>
          <a:xfrm>
            <a:off x="0" y="2983912"/>
            <a:ext cx="9111060" cy="40011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3 – </a:t>
            </a:r>
            <a:r>
              <a:rPr kumimoji="0" lang="en-US"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mn-cs"/>
              </a:rPr>
              <a:t>analyseren</a:t>
            </a: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mn-cs"/>
              </a:rPr>
              <a:t>begeleiden</a:t>
            </a: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mn-cs"/>
              </a:rPr>
              <a:t>en</a:t>
            </a: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mn-cs"/>
              </a:rPr>
              <a:t>coördineren</a:t>
            </a:r>
            <a:endPar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3" name="Rectangle 12"/>
          <p:cNvSpPr/>
          <p:nvPr/>
        </p:nvSpPr>
        <p:spPr>
          <a:xfrm>
            <a:off x="-32940" y="3676944"/>
            <a:ext cx="9165960"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4 – </a:t>
            </a:r>
            <a:r>
              <a:rPr kumimoji="0" lang="en-US"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mn-cs"/>
              </a:rPr>
              <a:t>analyseren</a:t>
            </a: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mn-cs"/>
              </a:rPr>
              <a:t>begeleiden</a:t>
            </a: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mn-cs"/>
              </a:rPr>
              <a:t>en</a:t>
            </a: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mn-cs"/>
              </a:rPr>
              <a:t>coördineren</a:t>
            </a: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mn-cs"/>
              </a:rPr>
              <a:t>uit</a:t>
            </a: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mn-cs"/>
              </a:rPr>
              <a:t>maatschappelijke</a:t>
            </a: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2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mn-cs"/>
              </a:rPr>
              <a:t>noodzaak</a:t>
            </a:r>
            <a:endPar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p:cNvSpPr/>
          <p:nvPr/>
        </p:nvSpPr>
        <p:spPr>
          <a:xfrm>
            <a:off x="-32940" y="4573981"/>
            <a:ext cx="9144000"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5 – </a:t>
            </a:r>
            <a:r>
              <a:rPr kumimoji="0" lang="nl-BE"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collectief objectief informeren over het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onderwijslandschap en de arbeidsmarkt </a:t>
            </a:r>
            <a:endPar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5" name="Rectangle 14"/>
          <p:cNvSpPr/>
          <p:nvPr/>
        </p:nvSpPr>
        <p:spPr>
          <a:xfrm>
            <a:off x="0" y="5421103"/>
            <a:ext cx="9111060" cy="40011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6 – </a:t>
            </a:r>
            <a:r>
              <a:rPr kumimoji="0" lang="nl-BE"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systemisch en beleidsmatig ondersteunen van de school </a:t>
            </a:r>
            <a:endPar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6" name="Rectangle 15"/>
          <p:cNvSpPr/>
          <p:nvPr/>
        </p:nvSpPr>
        <p:spPr>
          <a:xfrm>
            <a:off x="-7320" y="6125402"/>
            <a:ext cx="9118380" cy="40011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 </a:t>
            </a:r>
            <a:r>
              <a:rPr kumimoji="0" lang="nl-BE"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Uitvoeren van medische activiteiten in het kader van preventie </a:t>
            </a:r>
            <a:endPar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4" name="Rectangle 3"/>
          <p:cNvSpPr/>
          <p:nvPr/>
        </p:nvSpPr>
        <p:spPr>
          <a:xfrm>
            <a:off x="0" y="1578239"/>
            <a:ext cx="622168" cy="54583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24" name="Rectangle 23"/>
          <p:cNvSpPr/>
          <p:nvPr/>
        </p:nvSpPr>
        <p:spPr>
          <a:xfrm>
            <a:off x="0" y="2265704"/>
            <a:ext cx="622168" cy="54583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25" name="Rectangle 24"/>
          <p:cNvSpPr/>
          <p:nvPr/>
        </p:nvSpPr>
        <p:spPr>
          <a:xfrm>
            <a:off x="-7320" y="2982068"/>
            <a:ext cx="622168" cy="54583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26" name="Rectangle 25"/>
          <p:cNvSpPr/>
          <p:nvPr/>
        </p:nvSpPr>
        <p:spPr>
          <a:xfrm>
            <a:off x="-7320" y="3849464"/>
            <a:ext cx="622168" cy="545839"/>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27" name="Rectangle 26"/>
          <p:cNvSpPr/>
          <p:nvPr/>
        </p:nvSpPr>
        <p:spPr>
          <a:xfrm>
            <a:off x="0" y="4701805"/>
            <a:ext cx="622168" cy="54583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28" name="Rectangle 27"/>
          <p:cNvSpPr/>
          <p:nvPr/>
        </p:nvSpPr>
        <p:spPr>
          <a:xfrm>
            <a:off x="0" y="5384447"/>
            <a:ext cx="622168" cy="545839"/>
          </a:xfrm>
          <a:prstGeom prst="rect">
            <a:avLst/>
          </a:prstGeom>
          <a:solidFill>
            <a:srgbClr val="FF66CC"/>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29" name="Rectangle 28"/>
          <p:cNvSpPr/>
          <p:nvPr/>
        </p:nvSpPr>
        <p:spPr>
          <a:xfrm>
            <a:off x="0" y="6083315"/>
            <a:ext cx="622168" cy="54583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5" name="Rounded Rectangular Callout 4"/>
          <p:cNvSpPr/>
          <p:nvPr/>
        </p:nvSpPr>
        <p:spPr>
          <a:xfrm>
            <a:off x="7078317" y="1211480"/>
            <a:ext cx="1802167" cy="1328874"/>
          </a:xfrm>
          <a:prstGeom prst="wedgeRoundRectCallout">
            <a:avLst>
              <a:gd name="adj1" fmla="val -69602"/>
              <a:gd name="adj2" fmla="val 2642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prstClr val="black"/>
                </a:solidFill>
                <a:effectLst/>
                <a:uLnTx/>
                <a:uFillTx/>
                <a:latin typeface="Bradley Hand ITC" panose="03070402050302030203" pitchFamily="66" charset="0"/>
                <a:ea typeface="+mn-ea"/>
                <a:cs typeface="+mn-cs"/>
              </a:rPr>
              <a:t>Welke hiervan zijn onlosmakelijk met elkaar verstrengeld en gaan we dus zo weinig mogelijk over verschillende teams verdelen ?</a:t>
            </a:r>
            <a:endParaRPr kumimoji="0" lang="nl-BE" sz="1100" b="0" i="0" u="none" strike="noStrike" kern="1200" cap="none" spc="0" normalizeH="0" baseline="0" noProof="0" dirty="0">
              <a:ln>
                <a:noFill/>
              </a:ln>
              <a:solidFill>
                <a:srgbClr val="1F497D">
                  <a:lumMod val="75000"/>
                </a:srgbClr>
              </a:solidFill>
              <a:effectLst/>
              <a:uLnTx/>
              <a:uFillTx/>
              <a:latin typeface="Bradley Hand ITC" panose="03070402050302030203" pitchFamily="66" charset="0"/>
              <a:ea typeface="+mn-ea"/>
              <a:cs typeface="+mn-cs"/>
            </a:endParaRPr>
          </a:p>
        </p:txBody>
      </p:sp>
    </p:spTree>
    <p:extLst>
      <p:ext uri="{BB962C8B-B14F-4D97-AF65-F5344CB8AC3E}">
        <p14:creationId xmlns:p14="http://schemas.microsoft.com/office/powerpoint/2010/main" val="1079612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1541"/>
            <a:ext cx="7772400" cy="5119002"/>
          </a:xfrm>
        </p:spPr>
        <p:txBody>
          <a:bodyPr>
            <a:normAutofit fontScale="90000"/>
          </a:bodyPr>
          <a:lstStyle/>
          <a:p>
            <a:r>
              <a:rPr lang="nl-BE" dirty="0"/>
              <a:t>Een zelfsturend team ...</a:t>
            </a:r>
            <a:br>
              <a:rPr lang="nl-BE" dirty="0"/>
            </a:br>
            <a:br>
              <a:rPr lang="nl-BE" dirty="0"/>
            </a:br>
            <a:r>
              <a:rPr lang="nl-BE" dirty="0">
                <a:solidFill>
                  <a:schemeClr val="accent6"/>
                </a:solidFill>
              </a:rPr>
              <a:t>deelt</a:t>
            </a:r>
            <a:r>
              <a:rPr lang="nl-BE" dirty="0"/>
              <a:t> betekenisvol werk en streeft daarin resultaten na</a:t>
            </a:r>
          </a:p>
        </p:txBody>
      </p:sp>
    </p:spTree>
    <p:extLst>
      <p:ext uri="{BB962C8B-B14F-4D97-AF65-F5344CB8AC3E}">
        <p14:creationId xmlns:p14="http://schemas.microsoft.com/office/powerpoint/2010/main" val="881268803"/>
      </p:ext>
    </p:extLst>
  </p:cSld>
  <p:clrMapOvr>
    <a:masterClrMapping/>
  </p:clrMapOvr>
</p:sld>
</file>

<file path=ppt/theme/theme1.xml><?xml version="1.0" encoding="utf-8"?>
<a:theme xmlns:a="http://schemas.openxmlformats.org/drawingml/2006/main" name="FS sjabloon voorstel">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S-ICOMFLEX sjabloon">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B4AD7A2E897D489FC8FF57B96AD1FD" ma:contentTypeVersion="0" ma:contentTypeDescription="Een nieuw document maken." ma:contentTypeScope="" ma:versionID="7bd7bcc4fc0f4736feb7845b06968588">
  <xsd:schema xmlns:xsd="http://www.w3.org/2001/XMLSchema" xmlns:xs="http://www.w3.org/2001/XMLSchema" xmlns:p="http://schemas.microsoft.com/office/2006/metadata/properties" targetNamespace="http://schemas.microsoft.com/office/2006/metadata/properties" ma:root="true" ma:fieldsID="6b12998bc2ce300a5832a6bc535a047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BD3EEE-FDB5-4851-A074-C4B0D528B1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F792FBF-0661-498A-A28A-690A9008605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12ACDAEE-09D9-464D-A1C8-DAE91F65CC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FS sjabloon voorstel.potx</Template>
  <TotalTime>13297</TotalTime>
  <Words>1847</Words>
  <Application>Microsoft Office PowerPoint</Application>
  <PresentationFormat>On-screen Show (4:3)</PresentationFormat>
  <Paragraphs>275</Paragraphs>
  <Slides>58</Slides>
  <Notes>26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58</vt:i4>
      </vt:variant>
    </vt:vector>
  </HeadingPairs>
  <TitlesOfParts>
    <vt:vector size="70" baseType="lpstr">
      <vt:lpstr>Arial</vt:lpstr>
      <vt:lpstr>Arial Black</vt:lpstr>
      <vt:lpstr>Bradley Hand ITC</vt:lpstr>
      <vt:lpstr>Calibri</vt:lpstr>
      <vt:lpstr>Helvetica Neue</vt:lpstr>
      <vt:lpstr>Helvetica Neue Bold Condensed</vt:lpstr>
      <vt:lpstr>Helvetica Neue Light</vt:lpstr>
      <vt:lpstr>Lucida Sans Unicode</vt:lpstr>
      <vt:lpstr>Orange LET</vt:lpstr>
      <vt:lpstr>Times New Roman</vt:lpstr>
      <vt:lpstr>FS sjabloon voorstel</vt:lpstr>
      <vt:lpstr>FS-ICOMFLEX sjabloon</vt:lpstr>
      <vt:lpstr>Collectieve sessie VCLB Antwerpen</vt:lpstr>
      <vt:lpstr>PowerPoint Presentation</vt:lpstr>
      <vt:lpstr>Wat is een “zelfsturend team” ? </vt:lpstr>
      <vt:lpstr>PowerPoint Presentation</vt:lpstr>
      <vt:lpstr>PowerPoint Presentation</vt:lpstr>
      <vt:lpstr>Een zelfsturend team ...  deelt betekenisvol werk en streeft daarin resultaten na</vt:lpstr>
      <vt:lpstr>PowerPoint Presentation</vt:lpstr>
      <vt:lpstr>Welke orders zijn verstrengeld ?</vt:lpstr>
      <vt:lpstr>Een zelfsturend team ...  deelt betekenisvol werk en streeft daarin resultaten na</vt:lpstr>
      <vt:lpstr>PowerPoint Presentation</vt:lpstr>
      <vt:lpstr>Prototype 1 ...</vt:lpstr>
      <vt:lpstr>Een zelfsturend team ...  deelt betekenisvol werk en streeft daarin resultaten na</vt:lpstr>
      <vt:lpstr>Dus geen vrijblijvendheid ...</vt:lpstr>
      <vt:lpstr>Prototype 1 ...</vt:lpstr>
      <vt:lpstr>PowerPoint Presentation</vt:lpstr>
      <vt:lpstr>Een zelfsturend team ...  heeft gedeelde ambities en prioriteiten</vt:lpstr>
      <vt:lpstr>Neuzen in dezelfde richting</vt:lpstr>
      <vt:lpstr>PowerPoint Presentation</vt:lpstr>
      <vt:lpstr>PowerPoint Presentation</vt:lpstr>
      <vt:lpstr>Voorbeeldjes</vt:lpstr>
      <vt:lpstr>PowerPoint Presentation</vt:lpstr>
      <vt:lpstr>Een zelfsturend team ...  krijgt naast verantwoordelijk-heden ook bevoegdheden</vt:lpstr>
      <vt:lpstr>Welke bevoegdheden ?</vt:lpstr>
      <vt:lpstr>Enkele voorbeelden</vt:lpstr>
      <vt:lpstr>PowerPoint Presentation</vt:lpstr>
      <vt:lpstr>Een team heeft dus een duidelijk kader</vt:lpstr>
      <vt:lpstr>Een zelfsturend team ...  verdeelt het betekenisvol werk via rollen met duidelijke verwachtingen</vt:lpstr>
      <vt:lpstr>PowerPoint Presentation</vt:lpstr>
      <vt:lpstr>Wat we nastreven</vt:lpstr>
      <vt:lpstr>Voorbeeld van rollen</vt:lpstr>
      <vt:lpstr>Een team ziet er dus uit als volgt ...</vt:lpstr>
      <vt:lpstr>Wees duidelijk over verwachtingen !</vt:lpstr>
      <vt:lpstr>PowerPoint Presentation</vt:lpstr>
      <vt:lpstr>Een zelfsturend team ...  stelt afspraken en regels op, waar nodig</vt:lpstr>
      <vt:lpstr>Eenvoudig en snel beslissingen nemen </vt:lpstr>
      <vt:lpstr>Wat we nastreven</vt:lpstr>
      <vt:lpstr>PowerPoint Presentation</vt:lpstr>
      <vt:lpstr>Medewerkers zijn professionals- Horizontale besturing</vt:lpstr>
      <vt:lpstr>Experten uit teams spreken onderling conventies af, waar zinvol</vt:lpstr>
      <vt:lpstr>Nood aan verticale hiërarchie, zeg maar ‘leidinggevenden’ ?</vt:lpstr>
      <vt:lpstr>TIJDSHORIZON EN LEIDERSCHAP</vt:lpstr>
      <vt:lpstr>Ja, we hebben ze nog nodig </vt:lpstr>
      <vt:lpstr>Ja, ook zij zitten in een team</vt:lpstr>
      <vt:lpstr>PowerPoint Presentation</vt:lpstr>
      <vt:lpstr>Een zelfsturend team ...  komt overeen</vt:lpstr>
      <vt:lpstr>PowerPoint Presentation</vt:lpstr>
      <vt:lpstr>Overeenkomen dankzij</vt:lpstr>
      <vt:lpstr>PowerPoint Presentation</vt:lpstr>
      <vt:lpstr>Wat Google ons leert</vt:lpstr>
      <vt:lpstr>Wat Google ons leert</vt:lpstr>
      <vt:lpstr>Wat Google ons leert</vt:lpstr>
      <vt:lpstr>PowerPoint Presentation</vt:lpstr>
      <vt:lpstr>PowerPoint Presentation</vt:lpstr>
      <vt:lpstr>Antwoord : ga op zoek</vt:lpstr>
      <vt:lpstr>PowerPoint Presentation</vt:lpstr>
      <vt:lpstr>Antwoord : iedereen</vt:lpstr>
      <vt:lpstr>Tot slot – maak tijd voor teamwerking !!</vt:lpstr>
      <vt:lpstr>PowerPoint Presentation</vt:lpstr>
    </vt:vector>
  </TitlesOfParts>
  <Company>Prevent vzw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GO4GOLD</dc:title>
  <dc:creator>Lieven Eeckelaert</dc:creator>
  <cp:lastModifiedBy>Tim Van Daele</cp:lastModifiedBy>
  <cp:revision>545</cp:revision>
  <cp:lastPrinted>2016-08-28T12:38:06Z</cp:lastPrinted>
  <dcterms:created xsi:type="dcterms:W3CDTF">2014-09-02T20:49:16Z</dcterms:created>
  <dcterms:modified xsi:type="dcterms:W3CDTF">2017-03-20T17:29:26Z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0x010100E4B4AD7A2E897D489FC8FF57B96AD1FD</vt:lpwstr>
  </property>
</Properties>
</file>